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7" r:id="rId3"/>
    <p:sldId id="269" r:id="rId4"/>
    <p:sldId id="263" r:id="rId5"/>
    <p:sldId id="258" r:id="rId6"/>
    <p:sldId id="270" r:id="rId7"/>
    <p:sldId id="272" r:id="rId8"/>
    <p:sldId id="273" r:id="rId9"/>
    <p:sldId id="274" r:id="rId10"/>
    <p:sldId id="275" r:id="rId11"/>
    <p:sldId id="276" r:id="rId12"/>
    <p:sldId id="25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AA0C14-42BD-4678-B837-60D6E6C94BA7}" v="4" dt="2022-09-20T07:19:34.5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3AA0C14-42BD-4678-B837-60D6E6C94BA7}"/>
    <pc:docChg chg="undo custSel addSld delSld modSld">
      <pc:chgData name="Stewart Gale" userId="3647ddd2-6040-41ae-a96d-232c23482af8" providerId="ADAL" clId="{93AA0C14-42BD-4678-B837-60D6E6C94BA7}" dt="2022-09-20T07:20:05.512" v="24" actId="47"/>
      <pc:docMkLst>
        <pc:docMk/>
      </pc:docMkLst>
      <pc:sldChg chg="delSp modSp mod delAnim">
        <pc:chgData name="Stewart Gale" userId="3647ddd2-6040-41ae-a96d-232c23482af8" providerId="ADAL" clId="{93AA0C14-42BD-4678-B837-60D6E6C94BA7}" dt="2022-03-21T11:20:07.437" v="10" actId="1076"/>
        <pc:sldMkLst>
          <pc:docMk/>
          <pc:sldMk cId="161139842" sldId="268"/>
        </pc:sldMkLst>
        <pc:spChg chg="mod">
          <ac:chgData name="Stewart Gale" userId="3647ddd2-6040-41ae-a96d-232c23482af8" providerId="ADAL" clId="{93AA0C14-42BD-4678-B837-60D6E6C94BA7}" dt="2022-03-21T11:20:07.437" v="10" actId="1076"/>
          <ac:spMkLst>
            <pc:docMk/>
            <pc:sldMk cId="161139842" sldId="268"/>
            <ac:spMk id="4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3-21T11:19:59.047" v="5" actId="478"/>
          <ac:spMkLst>
            <pc:docMk/>
            <pc:sldMk cId="161139842" sldId="268"/>
            <ac:spMk id="24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3-21T11:19:59.047" v="5" actId="478"/>
          <ac:spMkLst>
            <pc:docMk/>
            <pc:sldMk cId="161139842" sldId="268"/>
            <ac:spMk id="25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3-21T11:19:59.047" v="5" actId="478"/>
          <ac:spMkLst>
            <pc:docMk/>
            <pc:sldMk cId="161139842" sldId="268"/>
            <ac:spMk id="26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3-21T11:19:59.047" v="5" actId="478"/>
          <ac:spMkLst>
            <pc:docMk/>
            <pc:sldMk cId="161139842" sldId="268"/>
            <ac:spMk id="27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3-21T11:19:59.047" v="5" actId="478"/>
          <ac:spMkLst>
            <pc:docMk/>
            <pc:sldMk cId="161139842" sldId="268"/>
            <ac:spMk id="28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3-21T11:19:59.047" v="5" actId="478"/>
          <ac:spMkLst>
            <pc:docMk/>
            <pc:sldMk cId="161139842" sldId="268"/>
            <ac:spMk id="29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3-21T11:19:59.047" v="5" actId="478"/>
          <ac:spMkLst>
            <pc:docMk/>
            <pc:sldMk cId="161139842" sldId="268"/>
            <ac:spMk id="30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3-21T11:19:59.047" v="5" actId="478"/>
          <ac:spMkLst>
            <pc:docMk/>
            <pc:sldMk cId="161139842" sldId="268"/>
            <ac:spMk id="31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3-21T11:19:59.047" v="5" actId="478"/>
          <ac:spMkLst>
            <pc:docMk/>
            <pc:sldMk cId="161139842" sldId="268"/>
            <ac:spMk id="32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3-21T11:19:59.047" v="5" actId="478"/>
          <ac:spMkLst>
            <pc:docMk/>
            <pc:sldMk cId="161139842" sldId="268"/>
            <ac:spMk id="33" creationId="{00000000-0000-0000-0000-000000000000}"/>
          </ac:spMkLst>
        </pc:spChg>
        <pc:graphicFrameChg chg="del">
          <ac:chgData name="Stewart Gale" userId="3647ddd2-6040-41ae-a96d-232c23482af8" providerId="ADAL" clId="{93AA0C14-42BD-4678-B837-60D6E6C94BA7}" dt="2022-03-21T11:19:59.047" v="5" actId="478"/>
          <ac:graphicFrameMkLst>
            <pc:docMk/>
            <pc:sldMk cId="161139842" sldId="268"/>
            <ac:graphicFrameMk id="23" creationId="{00000000-0000-0000-0000-000000000000}"/>
          </ac:graphicFrameMkLst>
        </pc:graphicFrameChg>
      </pc:sldChg>
      <pc:sldChg chg="delSp modSp add mod">
        <pc:chgData name="Stewart Gale" userId="3647ddd2-6040-41ae-a96d-232c23482af8" providerId="ADAL" clId="{93AA0C14-42BD-4678-B837-60D6E6C94BA7}" dt="2022-03-21T11:19:54.741" v="4" actId="1076"/>
        <pc:sldMkLst>
          <pc:docMk/>
          <pc:sldMk cId="3601171868" sldId="277"/>
        </pc:sldMkLst>
        <pc:spChg chg="del">
          <ac:chgData name="Stewart Gale" userId="3647ddd2-6040-41ae-a96d-232c23482af8" providerId="ADAL" clId="{93AA0C14-42BD-4678-B837-60D6E6C94BA7}" dt="2022-03-21T11:19:44.428" v="1" actId="478"/>
          <ac:spMkLst>
            <pc:docMk/>
            <pc:sldMk cId="3601171868" sldId="277"/>
            <ac:spMk id="4" creationId="{00000000-0000-0000-0000-000000000000}"/>
          </ac:spMkLst>
        </pc:spChg>
        <pc:spChg chg="mod">
          <ac:chgData name="Stewart Gale" userId="3647ddd2-6040-41ae-a96d-232c23482af8" providerId="ADAL" clId="{93AA0C14-42BD-4678-B837-60D6E6C94BA7}" dt="2022-03-21T11:19:54.741" v="4" actId="1076"/>
          <ac:spMkLst>
            <pc:docMk/>
            <pc:sldMk cId="3601171868" sldId="277"/>
            <ac:spMk id="24" creationId="{00000000-0000-0000-0000-000000000000}"/>
          </ac:spMkLst>
        </pc:spChg>
        <pc:spChg chg="mod">
          <ac:chgData name="Stewart Gale" userId="3647ddd2-6040-41ae-a96d-232c23482af8" providerId="ADAL" clId="{93AA0C14-42BD-4678-B837-60D6E6C94BA7}" dt="2022-03-21T11:19:54.741" v="4" actId="1076"/>
          <ac:spMkLst>
            <pc:docMk/>
            <pc:sldMk cId="3601171868" sldId="277"/>
            <ac:spMk id="25" creationId="{00000000-0000-0000-0000-000000000000}"/>
          </ac:spMkLst>
        </pc:spChg>
        <pc:spChg chg="mod">
          <ac:chgData name="Stewart Gale" userId="3647ddd2-6040-41ae-a96d-232c23482af8" providerId="ADAL" clId="{93AA0C14-42BD-4678-B837-60D6E6C94BA7}" dt="2022-03-21T11:19:54.741" v="4" actId="1076"/>
          <ac:spMkLst>
            <pc:docMk/>
            <pc:sldMk cId="3601171868" sldId="277"/>
            <ac:spMk id="26" creationId="{00000000-0000-0000-0000-000000000000}"/>
          </ac:spMkLst>
        </pc:spChg>
        <pc:spChg chg="mod">
          <ac:chgData name="Stewart Gale" userId="3647ddd2-6040-41ae-a96d-232c23482af8" providerId="ADAL" clId="{93AA0C14-42BD-4678-B837-60D6E6C94BA7}" dt="2022-03-21T11:19:54.741" v="4" actId="1076"/>
          <ac:spMkLst>
            <pc:docMk/>
            <pc:sldMk cId="3601171868" sldId="277"/>
            <ac:spMk id="27" creationId="{00000000-0000-0000-0000-000000000000}"/>
          </ac:spMkLst>
        </pc:spChg>
        <pc:spChg chg="mod">
          <ac:chgData name="Stewart Gale" userId="3647ddd2-6040-41ae-a96d-232c23482af8" providerId="ADAL" clId="{93AA0C14-42BD-4678-B837-60D6E6C94BA7}" dt="2022-03-21T11:19:54.741" v="4" actId="1076"/>
          <ac:spMkLst>
            <pc:docMk/>
            <pc:sldMk cId="3601171868" sldId="277"/>
            <ac:spMk id="28" creationId="{00000000-0000-0000-0000-000000000000}"/>
          </ac:spMkLst>
        </pc:spChg>
        <pc:spChg chg="mod">
          <ac:chgData name="Stewart Gale" userId="3647ddd2-6040-41ae-a96d-232c23482af8" providerId="ADAL" clId="{93AA0C14-42BD-4678-B837-60D6E6C94BA7}" dt="2022-03-21T11:19:54.741" v="4" actId="1076"/>
          <ac:spMkLst>
            <pc:docMk/>
            <pc:sldMk cId="3601171868" sldId="277"/>
            <ac:spMk id="29" creationId="{00000000-0000-0000-0000-000000000000}"/>
          </ac:spMkLst>
        </pc:spChg>
        <pc:spChg chg="mod">
          <ac:chgData name="Stewart Gale" userId="3647ddd2-6040-41ae-a96d-232c23482af8" providerId="ADAL" clId="{93AA0C14-42BD-4678-B837-60D6E6C94BA7}" dt="2022-03-21T11:19:54.741" v="4" actId="1076"/>
          <ac:spMkLst>
            <pc:docMk/>
            <pc:sldMk cId="3601171868" sldId="277"/>
            <ac:spMk id="30" creationId="{00000000-0000-0000-0000-000000000000}"/>
          </ac:spMkLst>
        </pc:spChg>
        <pc:spChg chg="mod">
          <ac:chgData name="Stewart Gale" userId="3647ddd2-6040-41ae-a96d-232c23482af8" providerId="ADAL" clId="{93AA0C14-42BD-4678-B837-60D6E6C94BA7}" dt="2022-03-21T11:19:54.741" v="4" actId="1076"/>
          <ac:spMkLst>
            <pc:docMk/>
            <pc:sldMk cId="3601171868" sldId="277"/>
            <ac:spMk id="31" creationId="{00000000-0000-0000-0000-000000000000}"/>
          </ac:spMkLst>
        </pc:spChg>
        <pc:spChg chg="mod">
          <ac:chgData name="Stewart Gale" userId="3647ddd2-6040-41ae-a96d-232c23482af8" providerId="ADAL" clId="{93AA0C14-42BD-4678-B837-60D6E6C94BA7}" dt="2022-03-21T11:19:54.741" v="4" actId="1076"/>
          <ac:spMkLst>
            <pc:docMk/>
            <pc:sldMk cId="3601171868" sldId="277"/>
            <ac:spMk id="32" creationId="{00000000-0000-0000-0000-000000000000}"/>
          </ac:spMkLst>
        </pc:spChg>
        <pc:spChg chg="mod">
          <ac:chgData name="Stewart Gale" userId="3647ddd2-6040-41ae-a96d-232c23482af8" providerId="ADAL" clId="{93AA0C14-42BD-4678-B837-60D6E6C94BA7}" dt="2022-03-21T11:19:54.741" v="4" actId="1076"/>
          <ac:spMkLst>
            <pc:docMk/>
            <pc:sldMk cId="3601171868" sldId="277"/>
            <ac:spMk id="33" creationId="{00000000-0000-0000-0000-000000000000}"/>
          </ac:spMkLst>
        </pc:spChg>
        <pc:graphicFrameChg chg="mod">
          <ac:chgData name="Stewart Gale" userId="3647ddd2-6040-41ae-a96d-232c23482af8" providerId="ADAL" clId="{93AA0C14-42BD-4678-B837-60D6E6C94BA7}" dt="2022-03-21T11:19:54.741" v="4" actId="1076"/>
          <ac:graphicFrameMkLst>
            <pc:docMk/>
            <pc:sldMk cId="3601171868" sldId="277"/>
            <ac:graphicFrameMk id="23" creationId="{00000000-0000-0000-0000-000000000000}"/>
          </ac:graphicFrameMkLst>
        </pc:graphicFrameChg>
      </pc:sldChg>
      <pc:sldChg chg="addSp delSp modSp add del mod delAnim">
        <pc:chgData name="Stewart Gale" userId="3647ddd2-6040-41ae-a96d-232c23482af8" providerId="ADAL" clId="{93AA0C14-42BD-4678-B837-60D6E6C94BA7}" dt="2022-09-20T07:20:05.512" v="24" actId="47"/>
        <pc:sldMkLst>
          <pc:docMk/>
          <pc:sldMk cId="2941642482" sldId="278"/>
        </pc:sldMkLst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2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3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13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14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15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16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17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18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19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20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21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22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23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24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25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26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27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28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29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30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31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32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33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34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35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36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37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38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39" creationId="{00000000-0000-0000-0000-000000000000}"/>
          </ac:spMkLst>
        </pc:spChg>
        <pc:spChg chg="del">
          <ac:chgData name="Stewart Gale" userId="3647ddd2-6040-41ae-a96d-232c23482af8" providerId="ADAL" clId="{93AA0C14-42BD-4678-B837-60D6E6C94BA7}" dt="2022-09-20T07:19:20.720" v="17" actId="478"/>
          <ac:spMkLst>
            <pc:docMk/>
            <pc:sldMk cId="2941642482" sldId="278"/>
            <ac:spMk id="40" creationId="{00000000-0000-0000-0000-000000000000}"/>
          </ac:spMkLst>
        </pc:spChg>
        <pc:graphicFrameChg chg="del modGraphic">
          <ac:chgData name="Stewart Gale" userId="3647ddd2-6040-41ae-a96d-232c23482af8" providerId="ADAL" clId="{93AA0C14-42BD-4678-B837-60D6E6C94BA7}" dt="2022-09-20T07:19:20.720" v="17" actId="478"/>
          <ac:graphicFrameMkLst>
            <pc:docMk/>
            <pc:sldMk cId="2941642482" sldId="278"/>
            <ac:graphicFrameMk id="4" creationId="{00000000-0000-0000-0000-000000000000}"/>
          </ac:graphicFrameMkLst>
        </pc:graphicFrameChg>
        <pc:picChg chg="add mod">
          <ac:chgData name="Stewart Gale" userId="3647ddd2-6040-41ae-a96d-232c23482af8" providerId="ADAL" clId="{93AA0C14-42BD-4678-B837-60D6E6C94BA7}" dt="2022-09-20T07:19:27.333" v="20" actId="1076"/>
          <ac:picMkLst>
            <pc:docMk/>
            <pc:sldMk cId="2941642482" sldId="278"/>
            <ac:picMk id="5" creationId="{D350D13E-0B56-3DED-3C9D-25E33C159D19}"/>
          </ac:picMkLst>
        </pc:picChg>
        <pc:picChg chg="add mod">
          <ac:chgData name="Stewart Gale" userId="3647ddd2-6040-41ae-a96d-232c23482af8" providerId="ADAL" clId="{93AA0C14-42BD-4678-B837-60D6E6C94BA7}" dt="2022-09-20T07:19:39.181" v="23" actId="1076"/>
          <ac:picMkLst>
            <pc:docMk/>
            <pc:sldMk cId="2941642482" sldId="278"/>
            <ac:picMk id="6" creationId="{95EFB30C-1035-AB01-DD6E-A24722A0E9D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24AD-7A05-4F18-BA84-7841FE5C6C60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100A-E8C1-4CFB-A25C-22A8617A0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651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24AD-7A05-4F18-BA84-7841FE5C6C60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100A-E8C1-4CFB-A25C-22A8617A0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65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24AD-7A05-4F18-BA84-7841FE5C6C60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100A-E8C1-4CFB-A25C-22A8617A0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166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24AD-7A05-4F18-BA84-7841FE5C6C60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100A-E8C1-4CFB-A25C-22A8617A0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972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24AD-7A05-4F18-BA84-7841FE5C6C60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100A-E8C1-4CFB-A25C-22A8617A0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953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24AD-7A05-4F18-BA84-7841FE5C6C60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100A-E8C1-4CFB-A25C-22A8617A0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656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24AD-7A05-4F18-BA84-7841FE5C6C60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100A-E8C1-4CFB-A25C-22A8617A0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863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24AD-7A05-4F18-BA84-7841FE5C6C60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100A-E8C1-4CFB-A25C-22A8617A0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325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24AD-7A05-4F18-BA84-7841FE5C6C60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100A-E8C1-4CFB-A25C-22A8617A0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070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24AD-7A05-4F18-BA84-7841FE5C6C60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100A-E8C1-4CFB-A25C-22A8617A0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86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24AD-7A05-4F18-BA84-7841FE5C6C60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100A-E8C1-4CFB-A25C-22A8617A0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872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324AD-7A05-4F18-BA84-7841FE5C6C60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6100A-E8C1-4CFB-A25C-22A8617A0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62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uPuZ01bvheY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0430" y="2283628"/>
            <a:ext cx="105466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i="0" u="sng" strike="noStrike" dirty="0">
                <a:effectLst/>
                <a:latin typeface="Arial" panose="020B0604020202020204" pitchFamily="34" charset="0"/>
              </a:rPr>
              <a:t>LO: Powers of 10</a:t>
            </a:r>
            <a:r>
              <a:rPr lang="en-US" sz="9600" dirty="0"/>
              <a:t> 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161139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08504" y="3170490"/>
            <a:ext cx="66728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dirty="0"/>
              <a:t>4.2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668521" y="471055"/>
                <a:ext cx="9463606" cy="2263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dirty="0"/>
                  <a:t>42 </a:t>
                </a:r>
                <a:r>
                  <a:rPr lang="en-GB" sz="13800" dirty="0"/>
                  <a:t>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GB" sz="138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3800" b="1" dirty="0"/>
                  <a:t>=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8521" y="471055"/>
                <a:ext cx="9463606" cy="2263953"/>
              </a:xfrm>
              <a:prstGeom prst="rect">
                <a:avLst/>
              </a:prstGeom>
              <a:blipFill>
                <a:blip r:embed="rId2"/>
                <a:stretch>
                  <a:fillRect l="-5863" t="-18817" r="-10052" b="-440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40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08504" y="3170490"/>
            <a:ext cx="66728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dirty="0"/>
              <a:t>0.74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668521" y="471055"/>
                <a:ext cx="9463606" cy="2263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dirty="0"/>
                  <a:t>74 </a:t>
                </a:r>
                <a:r>
                  <a:rPr lang="en-GB" sz="13800" dirty="0"/>
                  <a:t>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3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138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3800" b="1" dirty="0"/>
                  <a:t>=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8521" y="471055"/>
                <a:ext cx="9463606" cy="2263953"/>
              </a:xfrm>
              <a:prstGeom prst="rect">
                <a:avLst/>
              </a:prstGeom>
              <a:blipFill>
                <a:blip r:embed="rId2"/>
                <a:stretch>
                  <a:fillRect l="-5863" t="-18817" r="-10052" b="-440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307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7215" y="4191285"/>
            <a:ext cx="117777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diameter has the biggest value?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52600" y="5091965"/>
                <a:ext cx="5263938" cy="1624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b="1" dirty="0"/>
                  <a:t>1.2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1" i="1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GB" sz="9600" b="1" i="1"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GB" sz="9600" b="1" dirty="0"/>
                  <a:t>  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600" y="5091965"/>
                <a:ext cx="5263938" cy="1624997"/>
              </a:xfrm>
              <a:prstGeom prst="rect">
                <a:avLst/>
              </a:prstGeom>
              <a:blipFill>
                <a:blip r:embed="rId2"/>
                <a:stretch>
                  <a:fillRect l="-8922" t="-15730" b="-419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27668593"/>
                  </p:ext>
                </p:extLst>
              </p:nvPr>
            </p:nvGraphicFramePr>
            <p:xfrm>
              <a:off x="2884027" y="319270"/>
              <a:ext cx="6349666" cy="34921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349666">
                      <a:extLst>
                        <a:ext uri="{9D8B030D-6E8A-4147-A177-3AD203B41FA5}">
                          <a16:colId xmlns:a16="http://schemas.microsoft.com/office/drawing/2014/main" val="1055941099"/>
                        </a:ext>
                      </a:extLst>
                    </a:gridCol>
                  </a:tblGrid>
                  <a:tr h="87089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dirty="0">
                              <a:solidFill>
                                <a:schemeClr val="tx1"/>
                              </a:solidFill>
                            </a:rPr>
                            <a:t>Diameter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47595110"/>
                      </a:ext>
                    </a:extLst>
                  </a:tr>
                  <a:tr h="87089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/>
                            <a:t>4.9 x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4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800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4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GB" sz="4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89683208"/>
                      </a:ext>
                    </a:extLst>
                  </a:tr>
                  <a:tr h="87089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/>
                            <a:t>1.28 x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4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800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48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oMath>
                          </a14:m>
                          <a:endParaRPr lang="en-GB" sz="4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74591761"/>
                      </a:ext>
                    </a:extLst>
                  </a:tr>
                  <a:tr h="8794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b="0" dirty="0"/>
                            <a:t>1.2 x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4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800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48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sup>
                              </m:sSup>
                            </m:oMath>
                          </a14:m>
                          <a:endParaRPr lang="en-GB" sz="4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366203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27668593"/>
                  </p:ext>
                </p:extLst>
              </p:nvPr>
            </p:nvGraphicFramePr>
            <p:xfrm>
              <a:off x="2884027" y="319270"/>
              <a:ext cx="6349666" cy="34921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349666">
                      <a:extLst>
                        <a:ext uri="{9D8B030D-6E8A-4147-A177-3AD203B41FA5}">
                          <a16:colId xmlns:a16="http://schemas.microsoft.com/office/drawing/2014/main" val="1055941099"/>
                        </a:ext>
                      </a:extLst>
                    </a:gridCol>
                  </a:tblGrid>
                  <a:tr h="87089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800" dirty="0" smtClean="0">
                              <a:solidFill>
                                <a:schemeClr val="tx1"/>
                              </a:solidFill>
                            </a:rPr>
                            <a:t>Diameter</a:t>
                          </a:r>
                          <a:endParaRPr lang="en-GB" sz="4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47595110"/>
                      </a:ext>
                    </a:extLst>
                  </a:tr>
                  <a:tr h="87089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96" t="-112587" r="-192" b="-23636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89683208"/>
                      </a:ext>
                    </a:extLst>
                  </a:tr>
                  <a:tr h="87089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96" t="-212587" r="-192" b="-13636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74591761"/>
                      </a:ext>
                    </a:extLst>
                  </a:tr>
                  <a:tr h="87944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96" t="-308276" r="-192" b="-344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3662030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7868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320416"/>
              </p:ext>
            </p:extLst>
          </p:nvPr>
        </p:nvGraphicFramePr>
        <p:xfrm>
          <a:off x="313112" y="1242367"/>
          <a:ext cx="11565775" cy="4373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3155">
                  <a:extLst>
                    <a:ext uri="{9D8B030D-6E8A-4147-A177-3AD203B41FA5}">
                      <a16:colId xmlns:a16="http://schemas.microsoft.com/office/drawing/2014/main" val="2792620388"/>
                    </a:ext>
                  </a:extLst>
                </a:gridCol>
                <a:gridCol w="2313155">
                  <a:extLst>
                    <a:ext uri="{9D8B030D-6E8A-4147-A177-3AD203B41FA5}">
                      <a16:colId xmlns:a16="http://schemas.microsoft.com/office/drawing/2014/main" val="557129076"/>
                    </a:ext>
                  </a:extLst>
                </a:gridCol>
                <a:gridCol w="2313155">
                  <a:extLst>
                    <a:ext uri="{9D8B030D-6E8A-4147-A177-3AD203B41FA5}">
                      <a16:colId xmlns:a16="http://schemas.microsoft.com/office/drawing/2014/main" val="3318190170"/>
                    </a:ext>
                  </a:extLst>
                </a:gridCol>
                <a:gridCol w="2313155">
                  <a:extLst>
                    <a:ext uri="{9D8B030D-6E8A-4147-A177-3AD203B41FA5}">
                      <a16:colId xmlns:a16="http://schemas.microsoft.com/office/drawing/2014/main" val="802074058"/>
                    </a:ext>
                  </a:extLst>
                </a:gridCol>
                <a:gridCol w="2313155">
                  <a:extLst>
                    <a:ext uri="{9D8B030D-6E8A-4147-A177-3AD203B41FA5}">
                      <a16:colId xmlns:a16="http://schemas.microsoft.com/office/drawing/2014/main" val="430084386"/>
                    </a:ext>
                  </a:extLst>
                </a:gridCol>
              </a:tblGrid>
              <a:tr h="218663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8447008"/>
                  </a:ext>
                </a:extLst>
              </a:tr>
              <a:tr h="218663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299736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647304" y="1838320"/>
                <a:ext cx="1658979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7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7304" y="1838320"/>
                <a:ext cx="1658979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316683" y="1801111"/>
                <a:ext cx="1639230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7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6683" y="1801111"/>
                <a:ext cx="1639230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759817" y="1825040"/>
                <a:ext cx="2149498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817" y="1825040"/>
                <a:ext cx="2149498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865310" y="1847887"/>
                <a:ext cx="1658979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7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5310" y="1847887"/>
                <a:ext cx="1658979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94235" y="1831196"/>
                <a:ext cx="2149498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7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235" y="1831196"/>
                <a:ext cx="2149498" cy="11079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5495963" y="3855720"/>
            <a:ext cx="11637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1</a:t>
            </a:r>
            <a:r>
              <a:rPr lang="en-GB" sz="7200" dirty="0">
                <a:solidFill>
                  <a:srgbClr val="00B050"/>
                </a:solidFill>
              </a:rPr>
              <a:t>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51976" y="3855720"/>
            <a:ext cx="167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1</a:t>
            </a:r>
            <a:r>
              <a:rPr lang="en-GB" sz="7200" dirty="0">
                <a:solidFill>
                  <a:srgbClr val="C00000"/>
                </a:solidFill>
              </a:rPr>
              <a:t>00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88750" y="3855719"/>
            <a:ext cx="2044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1</a:t>
            </a:r>
            <a:r>
              <a:rPr lang="en-GB" sz="7200" dirty="0">
                <a:solidFill>
                  <a:srgbClr val="7030A0"/>
                </a:solidFill>
              </a:rPr>
              <a:t>000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254817" y="3528021"/>
                <a:ext cx="1159497" cy="16806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880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88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88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88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8800" b="0" i="1" dirty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4817" y="3528021"/>
                <a:ext cx="1159497" cy="16806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47130" y="3528021"/>
                <a:ext cx="1665316" cy="16806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880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88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88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88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88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00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130" y="3528021"/>
                <a:ext cx="1665316" cy="16806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117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331666"/>
                  </p:ext>
                </p:extLst>
              </p:nvPr>
            </p:nvGraphicFramePr>
            <p:xfrm>
              <a:off x="622854" y="236909"/>
              <a:ext cx="11064841" cy="6370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4906">
                      <a:extLst>
                        <a:ext uri="{9D8B030D-6E8A-4147-A177-3AD203B41FA5}">
                          <a16:colId xmlns:a16="http://schemas.microsoft.com/office/drawing/2014/main" val="3988346269"/>
                        </a:ext>
                      </a:extLst>
                    </a:gridCol>
                    <a:gridCol w="2182198">
                      <a:extLst>
                        <a:ext uri="{9D8B030D-6E8A-4147-A177-3AD203B41FA5}">
                          <a16:colId xmlns:a16="http://schemas.microsoft.com/office/drawing/2014/main" val="332406651"/>
                        </a:ext>
                      </a:extLst>
                    </a:gridCol>
                    <a:gridCol w="2166850">
                      <a:extLst>
                        <a:ext uri="{9D8B030D-6E8A-4147-A177-3AD203B41FA5}">
                          <a16:colId xmlns:a16="http://schemas.microsoft.com/office/drawing/2014/main" val="1977354509"/>
                        </a:ext>
                      </a:extLst>
                    </a:gridCol>
                    <a:gridCol w="5020887">
                      <a:extLst>
                        <a:ext uri="{9D8B030D-6E8A-4147-A177-3AD203B41FA5}">
                          <a16:colId xmlns:a16="http://schemas.microsoft.com/office/drawing/2014/main" val="3924277635"/>
                        </a:ext>
                      </a:extLst>
                    </a:gridCol>
                  </a:tblGrid>
                  <a:tr h="5159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Power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Prefix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Letter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>
                              <a:solidFill>
                                <a:schemeClr val="tx1"/>
                              </a:solidFill>
                            </a:rPr>
                            <a:t>Numbers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31964034"/>
                      </a:ext>
                    </a:extLst>
                  </a:tr>
                  <a:tr h="51595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92466506"/>
                      </a:ext>
                    </a:extLst>
                  </a:tr>
                  <a:tr h="51595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89268458"/>
                      </a:ext>
                    </a:extLst>
                  </a:tr>
                  <a:tr h="51595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59901010"/>
                      </a:ext>
                    </a:extLst>
                  </a:tr>
                  <a:tr h="51595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45767872"/>
                      </a:ext>
                    </a:extLst>
                  </a:tr>
                  <a:tr h="51595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64020015"/>
                      </a:ext>
                    </a:extLst>
                  </a:tr>
                  <a:tr h="51595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21182594"/>
                      </a:ext>
                    </a:extLst>
                  </a:tr>
                  <a:tr h="51595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71555191"/>
                      </a:ext>
                    </a:extLst>
                  </a:tr>
                  <a:tr h="51595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48328036"/>
                      </a:ext>
                    </a:extLst>
                  </a:tr>
                  <a:tr h="51595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−9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31830360"/>
                      </a:ext>
                    </a:extLst>
                  </a:tr>
                  <a:tr h="51595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011657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331666"/>
                  </p:ext>
                </p:extLst>
              </p:nvPr>
            </p:nvGraphicFramePr>
            <p:xfrm>
              <a:off x="622854" y="236909"/>
              <a:ext cx="11064841" cy="6370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94906">
                      <a:extLst>
                        <a:ext uri="{9D8B030D-6E8A-4147-A177-3AD203B41FA5}">
                          <a16:colId xmlns:a16="http://schemas.microsoft.com/office/drawing/2014/main" val="3988346269"/>
                        </a:ext>
                      </a:extLst>
                    </a:gridCol>
                    <a:gridCol w="2182198">
                      <a:extLst>
                        <a:ext uri="{9D8B030D-6E8A-4147-A177-3AD203B41FA5}">
                          <a16:colId xmlns:a16="http://schemas.microsoft.com/office/drawing/2014/main" val="332406651"/>
                        </a:ext>
                      </a:extLst>
                    </a:gridCol>
                    <a:gridCol w="2166850">
                      <a:extLst>
                        <a:ext uri="{9D8B030D-6E8A-4147-A177-3AD203B41FA5}">
                          <a16:colId xmlns:a16="http://schemas.microsoft.com/office/drawing/2014/main" val="1977354509"/>
                        </a:ext>
                      </a:extLst>
                    </a:gridCol>
                    <a:gridCol w="5020887">
                      <a:extLst>
                        <a:ext uri="{9D8B030D-6E8A-4147-A177-3AD203B41FA5}">
                          <a16:colId xmlns:a16="http://schemas.microsoft.com/office/drawing/2014/main" val="3924277635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 smtClean="0">
                              <a:solidFill>
                                <a:schemeClr val="tx1"/>
                              </a:solidFill>
                            </a:rPr>
                            <a:t>Power</a:t>
                          </a:r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 smtClean="0">
                              <a:solidFill>
                                <a:schemeClr val="tx1"/>
                              </a:solidFill>
                            </a:rPr>
                            <a:t>Prefix</a:t>
                          </a:r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 smtClean="0">
                              <a:solidFill>
                                <a:schemeClr val="tx1"/>
                              </a:solidFill>
                            </a:rPr>
                            <a:t>Letter</a:t>
                          </a:r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 smtClean="0">
                              <a:solidFill>
                                <a:schemeClr val="tx1"/>
                              </a:solidFill>
                            </a:rPr>
                            <a:t>Numbers</a:t>
                          </a:r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31964034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60" t="-112632" r="-553957" b="-9031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92466506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60" t="-212632" r="-553957" b="-8031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89268458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60" t="-312632" r="-553957" b="-7031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59901010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60" t="-412632" r="-553957" b="-6031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45767872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60" t="-507292" r="-553957" b="-4968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64020015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60" t="-613684" r="-553957" b="-40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21182594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60" t="-713684" r="-553957" b="-30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71555191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60" t="-813684" r="-553957" b="-20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48328036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60" t="-913684" r="-553957" b="-10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31830360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60" t="-1013684" r="-553957" b="-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011657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3" name="TextBox 12"/>
          <p:cNvSpPr txBox="1"/>
          <p:nvPr/>
        </p:nvSpPr>
        <p:spPr>
          <a:xfrm>
            <a:off x="2801935" y="756985"/>
            <a:ext cx="997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err="1"/>
              <a:t>Tera</a:t>
            </a:r>
            <a:endParaRPr lang="en-GB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2783084" y="1370684"/>
            <a:ext cx="1070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Giga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9593" y="1930579"/>
            <a:ext cx="1258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Mega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30439" y="2516002"/>
            <a:ext cx="925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Kilo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18788" y="3089194"/>
            <a:ext cx="1236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err="1"/>
              <a:t>Deci</a:t>
            </a:r>
            <a:endParaRPr lang="en-GB" sz="3600" dirty="0"/>
          </a:p>
        </p:txBody>
      </p:sp>
      <p:sp>
        <p:nvSpPr>
          <p:cNvPr id="18" name="TextBox 17"/>
          <p:cNvSpPr txBox="1"/>
          <p:nvPr/>
        </p:nvSpPr>
        <p:spPr>
          <a:xfrm>
            <a:off x="2722510" y="3695552"/>
            <a:ext cx="1197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err="1"/>
              <a:t>Centi</a:t>
            </a:r>
            <a:endParaRPr lang="en-GB" sz="3600" dirty="0"/>
          </a:p>
        </p:txBody>
      </p:sp>
      <p:sp>
        <p:nvSpPr>
          <p:cNvPr id="19" name="TextBox 18"/>
          <p:cNvSpPr txBox="1"/>
          <p:nvPr/>
        </p:nvSpPr>
        <p:spPr>
          <a:xfrm>
            <a:off x="2656678" y="4279460"/>
            <a:ext cx="120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err="1"/>
              <a:t>Milli</a:t>
            </a:r>
            <a:endParaRPr lang="en-GB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2689109" y="4834466"/>
            <a:ext cx="1377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Micro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30439" y="5423522"/>
            <a:ext cx="1197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Nano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53049" y="6005312"/>
            <a:ext cx="120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Pico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83434" y="818541"/>
            <a:ext cx="3396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1,000,000,000,000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33846" y="1375769"/>
            <a:ext cx="26462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1,000,000,000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193577" y="1973325"/>
            <a:ext cx="1878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1,000,000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756955" y="2570881"/>
            <a:ext cx="1377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1,000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193577" y="3155656"/>
            <a:ext cx="732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200" dirty="0"/>
              <a:t>0.1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14991" y="3737287"/>
            <a:ext cx="986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0.01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45471" y="4303914"/>
            <a:ext cx="11526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0.001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154031" y="4902717"/>
            <a:ext cx="1995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0.000001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193576" y="5423522"/>
            <a:ext cx="2479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0.000000001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45471" y="6015375"/>
            <a:ext cx="3000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0.000000000001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9174" y="790994"/>
            <a:ext cx="3850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200" dirty="0">
                <a:solidFill>
                  <a:prstClr val="black"/>
                </a:solidFill>
              </a:rPr>
              <a:t>T</a:t>
            </a:r>
          </a:p>
        </p:txBody>
      </p:sp>
      <p:sp>
        <p:nvSpPr>
          <p:cNvPr id="3" name="Rectangle 2"/>
          <p:cNvSpPr/>
          <p:nvPr/>
        </p:nvSpPr>
        <p:spPr>
          <a:xfrm>
            <a:off x="5369518" y="1354407"/>
            <a:ext cx="444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200" dirty="0">
                <a:solidFill>
                  <a:prstClr val="black"/>
                </a:solidFill>
              </a:rPr>
              <a:t>G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323832" y="1939182"/>
            <a:ext cx="535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200" dirty="0">
                <a:solidFill>
                  <a:prstClr val="black"/>
                </a:solidFill>
              </a:rPr>
              <a:t>M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43256" y="2561694"/>
            <a:ext cx="370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200" dirty="0">
                <a:solidFill>
                  <a:prstClr val="black"/>
                </a:solidFill>
              </a:rPr>
              <a:t>k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431861" y="3160460"/>
            <a:ext cx="401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200" dirty="0">
                <a:solidFill>
                  <a:prstClr val="black"/>
                </a:solidFill>
              </a:rPr>
              <a:t>d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442712" y="3711471"/>
            <a:ext cx="3577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200" dirty="0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371922" y="4256957"/>
            <a:ext cx="513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200" dirty="0">
                <a:solidFill>
                  <a:prstClr val="black"/>
                </a:solidFill>
              </a:rPr>
              <a:t>m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433328" y="4811042"/>
            <a:ext cx="410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l-GR" sz="3200" dirty="0">
                <a:solidFill>
                  <a:prstClr val="black"/>
                </a:solidFill>
              </a:rPr>
              <a:t>μ</a:t>
            </a:r>
            <a:endParaRPr lang="en-GB" sz="3200" dirty="0">
              <a:solidFill>
                <a:prstClr val="black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412798" y="5432093"/>
            <a:ext cx="401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200" dirty="0">
                <a:solidFill>
                  <a:prstClr val="black"/>
                </a:solidFill>
              </a:rPr>
              <a:t>n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431861" y="5985928"/>
            <a:ext cx="401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200" dirty="0">
                <a:solidFill>
                  <a:prstClr val="black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417531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2" grpId="0"/>
      <p:bldP spid="3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313" t="44777" r="17160" b="38374"/>
          <a:stretch/>
        </p:blipFill>
        <p:spPr>
          <a:xfrm>
            <a:off x="526348" y="3622962"/>
            <a:ext cx="11364437" cy="232063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31371" y="367146"/>
            <a:ext cx="88773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 most common place </a:t>
            </a:r>
          </a:p>
          <a:p>
            <a:pPr algn="ctr"/>
            <a:r>
              <a:rPr lang="en-GB" sz="6000" dirty="0"/>
              <a:t>you will find these prefixes </a:t>
            </a:r>
          </a:p>
          <a:p>
            <a:pPr algn="ctr"/>
            <a:r>
              <a:rPr lang="en-GB" sz="6000" dirty="0"/>
              <a:t>is with measurements. </a:t>
            </a:r>
          </a:p>
        </p:txBody>
      </p:sp>
    </p:spTree>
    <p:extLst>
      <p:ext uri="{BB962C8B-B14F-4D97-AF65-F5344CB8AC3E}">
        <p14:creationId xmlns:p14="http://schemas.microsoft.com/office/powerpoint/2010/main" val="1300573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eason 1 (Ireland) | Who Wants To Be A Millionaire Wiki | Fandom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774" y="278033"/>
            <a:ext cx="5627757" cy="562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7215" y="6033654"/>
            <a:ext cx="116821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Click on the sign for the 1 million pound question!</a:t>
            </a:r>
          </a:p>
        </p:txBody>
      </p:sp>
    </p:spTree>
    <p:extLst>
      <p:ext uri="{BB962C8B-B14F-4D97-AF65-F5344CB8AC3E}">
        <p14:creationId xmlns:p14="http://schemas.microsoft.com/office/powerpoint/2010/main" val="2886405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07207" y="2912880"/>
            <a:ext cx="52250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dirty="0"/>
              <a:t>420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14884" y="408710"/>
            <a:ext cx="866601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4.2 </a:t>
            </a:r>
            <a:r>
              <a:rPr lang="en-GB" sz="13800" dirty="0"/>
              <a:t>x</a:t>
            </a:r>
            <a:r>
              <a:rPr lang="en-GB" sz="13800" b="1" dirty="0"/>
              <a:t> 100 = </a:t>
            </a:r>
          </a:p>
        </p:txBody>
      </p:sp>
    </p:spTree>
    <p:extLst>
      <p:ext uri="{BB962C8B-B14F-4D97-AF65-F5344CB8AC3E}">
        <p14:creationId xmlns:p14="http://schemas.microsoft.com/office/powerpoint/2010/main" val="947110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41843" y="3051425"/>
            <a:ext cx="52250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dirty="0"/>
              <a:t>420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626957" y="471056"/>
                <a:ext cx="9650643" cy="2263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dirty="0"/>
                  <a:t>4.2 </a:t>
                </a:r>
                <a:r>
                  <a:rPr lang="en-GB" sz="13800" dirty="0"/>
                  <a:t>x</a:t>
                </a:r>
                <a:r>
                  <a:rPr lang="en-GB" sz="138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13800" b="1" dirty="0"/>
                  <a:t> =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957" y="471056"/>
                <a:ext cx="9650643" cy="2263953"/>
              </a:xfrm>
              <a:prstGeom prst="rect">
                <a:avLst/>
              </a:prstGeom>
              <a:blipFill>
                <a:blip r:embed="rId2"/>
                <a:stretch>
                  <a:fillRect l="-2401" t="-18817" r="-6570" b="-440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201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07621" y="2933661"/>
            <a:ext cx="92326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dirty="0"/>
              <a:t>4 200 000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626957" y="471056"/>
                <a:ext cx="9650643" cy="2263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dirty="0"/>
                  <a:t>4.2 </a:t>
                </a:r>
                <a:r>
                  <a:rPr lang="en-GB" sz="13800" dirty="0"/>
                  <a:t>x</a:t>
                </a:r>
                <a:r>
                  <a:rPr lang="en-GB" sz="138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</m:oMath>
                </a14:m>
                <a:r>
                  <a:rPr lang="en-GB" sz="13800" b="1" dirty="0"/>
                  <a:t> =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957" y="471056"/>
                <a:ext cx="9650643" cy="2263953"/>
              </a:xfrm>
              <a:prstGeom prst="rect">
                <a:avLst/>
              </a:prstGeom>
              <a:blipFill>
                <a:blip r:embed="rId2"/>
                <a:stretch>
                  <a:fillRect l="-2401" t="-18817" r="-6570" b="-440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657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76885" y="3800872"/>
            <a:ext cx="66728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dirty="0"/>
              <a:t>4.2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776885" y="235528"/>
                <a:ext cx="6879734" cy="3149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800" b="1" dirty="0"/>
                  <a:t>42 </a:t>
                </a:r>
                <a:r>
                  <a:rPr lang="en-GB" sz="13800" dirty="0"/>
                  <a:t>x</a:t>
                </a:r>
                <a:r>
                  <a:rPr lang="en-GB" sz="138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3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13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GB" sz="13800" b="1" dirty="0"/>
                  <a:t> =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6885" y="235528"/>
                <a:ext cx="6879734" cy="3149708"/>
              </a:xfrm>
              <a:prstGeom prst="rect">
                <a:avLst/>
              </a:prstGeom>
              <a:blipFill>
                <a:blip r:embed="rId2"/>
                <a:stretch>
                  <a:fillRect l="-10018" r="-15691" b="-180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643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135</Words>
  <Application>Microsoft Office PowerPoint</Application>
  <PresentationFormat>Widescreen</PresentationFormat>
  <Paragraphs>77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25</cp:revision>
  <dcterms:created xsi:type="dcterms:W3CDTF">2016-02-23T12:40:16Z</dcterms:created>
  <dcterms:modified xsi:type="dcterms:W3CDTF">2022-09-20T07:20:07Z</dcterms:modified>
</cp:coreProperties>
</file>