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78AEED-A8EF-4643-8488-2223ED37A700}" v="6" dt="2024-06-03T08:21:43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E78AEED-A8EF-4643-8488-2223ED37A700}"/>
    <pc:docChg chg="delSld modSld">
      <pc:chgData name="Stewart Gale" userId="3647ddd2-6040-41ae-a96d-232c23482af8" providerId="ADAL" clId="{BE78AEED-A8EF-4643-8488-2223ED37A700}" dt="2024-06-03T08:22:42.002" v="37" actId="14100"/>
      <pc:docMkLst>
        <pc:docMk/>
      </pc:docMkLst>
      <pc:sldChg chg="modSp mod">
        <pc:chgData name="Stewart Gale" userId="3647ddd2-6040-41ae-a96d-232c23482af8" providerId="ADAL" clId="{BE78AEED-A8EF-4643-8488-2223ED37A700}" dt="2024-06-03T08:22:42.002" v="37" actId="14100"/>
        <pc:sldMkLst>
          <pc:docMk/>
          <pc:sldMk cId="2900661720" sldId="257"/>
        </pc:sldMkLst>
        <pc:spChg chg="mod">
          <ac:chgData name="Stewart Gale" userId="3647ddd2-6040-41ae-a96d-232c23482af8" providerId="ADAL" clId="{BE78AEED-A8EF-4643-8488-2223ED37A700}" dt="2024-06-03T08:21:29.277" v="6" actId="14100"/>
          <ac:spMkLst>
            <pc:docMk/>
            <pc:sldMk cId="2900661720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1:55.497" v="15" actId="1076"/>
          <ac:spMkLst>
            <pc:docMk/>
            <pc:sldMk cId="2900661720" sldId="257"/>
            <ac:spMk id="6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14.678" v="25" actId="1076"/>
          <ac:spMkLst>
            <pc:docMk/>
            <pc:sldMk cId="2900661720" sldId="257"/>
            <ac:spMk id="7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27.929" v="32" actId="1076"/>
          <ac:spMkLst>
            <pc:docMk/>
            <pc:sldMk cId="2900661720" sldId="257"/>
            <ac:spMk id="8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1:46.851" v="12" actId="14100"/>
          <ac:spMkLst>
            <pc:docMk/>
            <pc:sldMk cId="2900661720" sldId="257"/>
            <ac:spMk id="9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1:58.521" v="17" actId="14100"/>
          <ac:spMkLst>
            <pc:docMk/>
            <pc:sldMk cId="2900661720" sldId="257"/>
            <ac:spMk id="10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16.898" v="26" actId="14100"/>
          <ac:spMkLst>
            <pc:docMk/>
            <pc:sldMk cId="2900661720" sldId="257"/>
            <ac:spMk id="11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32.558" v="34" actId="1076"/>
          <ac:spMkLst>
            <pc:docMk/>
            <pc:sldMk cId="2900661720" sldId="257"/>
            <ac:spMk id="12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1:46.851" v="12" actId="14100"/>
          <ac:spMkLst>
            <pc:docMk/>
            <pc:sldMk cId="2900661720" sldId="257"/>
            <ac:spMk id="13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03.658" v="20" actId="1076"/>
          <ac:spMkLst>
            <pc:docMk/>
            <pc:sldMk cId="2900661720" sldId="257"/>
            <ac:spMk id="14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19.621" v="27" actId="14100"/>
          <ac:spMkLst>
            <pc:docMk/>
            <pc:sldMk cId="2900661720" sldId="257"/>
            <ac:spMk id="15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36.219" v="35" actId="14100"/>
          <ac:spMkLst>
            <pc:docMk/>
            <pc:sldMk cId="2900661720" sldId="257"/>
            <ac:spMk id="16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1:46.851" v="12" actId="14100"/>
          <ac:spMkLst>
            <pc:docMk/>
            <pc:sldMk cId="2900661720" sldId="257"/>
            <ac:spMk id="17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10.099" v="23" actId="14100"/>
          <ac:spMkLst>
            <pc:docMk/>
            <pc:sldMk cId="2900661720" sldId="257"/>
            <ac:spMk id="18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22.067" v="28" actId="14100"/>
          <ac:spMkLst>
            <pc:docMk/>
            <pc:sldMk cId="2900661720" sldId="257"/>
            <ac:spMk id="19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39.239" v="36" actId="14100"/>
          <ac:spMkLst>
            <pc:docMk/>
            <pc:sldMk cId="2900661720" sldId="257"/>
            <ac:spMk id="20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1:46.851" v="12" actId="14100"/>
          <ac:spMkLst>
            <pc:docMk/>
            <pc:sldMk cId="2900661720" sldId="257"/>
            <ac:spMk id="21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12.306" v="24" actId="14100"/>
          <ac:spMkLst>
            <pc:docMk/>
            <pc:sldMk cId="2900661720" sldId="257"/>
            <ac:spMk id="22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26.025" v="31" actId="1076"/>
          <ac:spMkLst>
            <pc:docMk/>
            <pc:sldMk cId="2900661720" sldId="257"/>
            <ac:spMk id="23" creationId="{00000000-0000-0000-0000-000000000000}"/>
          </ac:spMkLst>
        </pc:spChg>
        <pc:spChg chg="mod">
          <ac:chgData name="Stewart Gale" userId="3647ddd2-6040-41ae-a96d-232c23482af8" providerId="ADAL" clId="{BE78AEED-A8EF-4643-8488-2223ED37A700}" dt="2024-06-03T08:22:42.002" v="37" actId="14100"/>
          <ac:spMkLst>
            <pc:docMk/>
            <pc:sldMk cId="2900661720" sldId="257"/>
            <ac:spMk id="24" creationId="{00000000-0000-0000-0000-000000000000}"/>
          </ac:spMkLst>
        </pc:spChg>
      </pc:sldChg>
      <pc:sldChg chg="del">
        <pc:chgData name="Stewart Gale" userId="3647ddd2-6040-41ae-a96d-232c23482af8" providerId="ADAL" clId="{BE78AEED-A8EF-4643-8488-2223ED37A700}" dt="2023-03-15T05:27:32.366" v="1" actId="47"/>
        <pc:sldMkLst>
          <pc:docMk/>
          <pc:sldMk cId="553393802" sldId="259"/>
        </pc:sldMkLst>
      </pc:sldChg>
      <pc:sldChg chg="del">
        <pc:chgData name="Stewart Gale" userId="3647ddd2-6040-41ae-a96d-232c23482af8" providerId="ADAL" clId="{BE78AEED-A8EF-4643-8488-2223ED37A700}" dt="2023-03-15T05:27:30.908" v="0" actId="47"/>
        <pc:sldMkLst>
          <pc:docMk/>
          <pc:sldMk cId="2408286520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22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873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757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905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083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9973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517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149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09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15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70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ACFDEF-47CE-4405-9AEE-1A83951C78AD}" type="datetimeFigureOut">
              <a:rPr lang="en-GB" smtClean="0"/>
              <a:t>03/06/2024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70667-CA4E-4B4D-BC84-78F426A4CE0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995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890" t="30013" r="23768" b="10756"/>
          <a:stretch/>
        </p:blipFill>
        <p:spPr>
          <a:xfrm>
            <a:off x="348345" y="159656"/>
            <a:ext cx="11640456" cy="653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94965" y="1966259"/>
            <a:ext cx="75602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023674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834" t="29845" r="23656" b="10088"/>
          <a:stretch/>
        </p:blipFill>
        <p:spPr>
          <a:xfrm>
            <a:off x="420913" y="116114"/>
            <a:ext cx="11495315" cy="65285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90633" y="825731"/>
            <a:ext cx="1535953" cy="45997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3570941" y="825731"/>
            <a:ext cx="1535953" cy="45997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7" name="Rectangle 6"/>
          <p:cNvSpPr/>
          <p:nvPr/>
        </p:nvSpPr>
        <p:spPr>
          <a:xfrm>
            <a:off x="6506692" y="900267"/>
            <a:ext cx="1535953" cy="45997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9350624" y="854270"/>
            <a:ext cx="1535953" cy="45997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9" name="Rectangle 8"/>
          <p:cNvSpPr/>
          <p:nvPr/>
        </p:nvSpPr>
        <p:spPr>
          <a:xfrm>
            <a:off x="750047" y="2116974"/>
            <a:ext cx="1535953" cy="52462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56001" y="2122494"/>
            <a:ext cx="1535953" cy="51910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60565" y="2141065"/>
            <a:ext cx="1535953" cy="500533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266519" y="2181626"/>
            <a:ext cx="1535953" cy="45997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3154" y="3398335"/>
            <a:ext cx="1535953" cy="52462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82894" y="3430661"/>
            <a:ext cx="1535953" cy="45997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33672" y="3422424"/>
            <a:ext cx="1535953" cy="50053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266520" y="3422423"/>
            <a:ext cx="1535953" cy="50053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3154" y="4679696"/>
            <a:ext cx="1535953" cy="52462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54608" y="4698983"/>
            <a:ext cx="1535953" cy="45997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60564" y="4698982"/>
            <a:ext cx="1535953" cy="41666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266520" y="4679694"/>
            <a:ext cx="1535953" cy="52462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0047" y="5961057"/>
            <a:ext cx="1535953" cy="524625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82895" y="5967303"/>
            <a:ext cx="1535953" cy="51837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06692" y="5947908"/>
            <a:ext cx="1745986" cy="45997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293413" y="5961053"/>
            <a:ext cx="1535953" cy="524627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0066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21</Words>
  <Application>Microsoft Office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2020-02-16T17:54:06Z</dcterms:created>
  <dcterms:modified xsi:type="dcterms:W3CDTF">2024-06-03T08:22:44Z</dcterms:modified>
</cp:coreProperties>
</file>