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35" r:id="rId2"/>
    <p:sldId id="540" r:id="rId3"/>
    <p:sldId id="536" r:id="rId4"/>
    <p:sldId id="532" r:id="rId5"/>
    <p:sldId id="538" r:id="rId6"/>
    <p:sldId id="531" r:id="rId7"/>
    <p:sldId id="539" r:id="rId8"/>
    <p:sldId id="537" r:id="rId9"/>
    <p:sldId id="533" r:id="rId10"/>
    <p:sldId id="534" r:id="rId11"/>
    <p:sldId id="54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3BCE4B-5F3C-4FFA-97EB-7E9B208C64C8}" v="20" dt="2023-09-12T12:02:13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B8C55B0-8226-44B4-8752-B94AFCE85CE2}"/>
    <pc:docChg chg="undo custSel addSld modSld sldOrd modMainMaster modNotesMaster">
      <pc:chgData name="Stewart Gale" userId="3647ddd2-6040-41ae-a96d-232c23482af8" providerId="ADAL" clId="{2B8C55B0-8226-44B4-8752-B94AFCE85CE2}" dt="2023-08-17T08:39:40.868" v="467" actId="208"/>
      <pc:docMkLst>
        <pc:docMk/>
      </pc:docMkLst>
      <pc:sldChg chg="delSp modSp mod ord delAnim">
        <pc:chgData name="Stewart Gale" userId="3647ddd2-6040-41ae-a96d-232c23482af8" providerId="ADAL" clId="{2B8C55B0-8226-44B4-8752-B94AFCE85CE2}" dt="2023-08-17T08:38:35.301" v="445" actId="208"/>
        <pc:sldMkLst>
          <pc:docMk/>
          <pc:sldMk cId="2507884886" sldId="531"/>
        </pc:sldMkLst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507884886" sldId="531"/>
            <ac:spMk id="3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7:19.071" v="419" actId="14100"/>
          <ac:spMkLst>
            <pc:docMk/>
            <pc:sldMk cId="2507884886" sldId="531"/>
            <ac:spMk id="5" creationId="{00000000-0000-0000-0000-000000000000}"/>
          </ac:spMkLst>
        </pc:spChg>
        <pc:spChg chg="del mod">
          <ac:chgData name="Stewart Gale" userId="3647ddd2-6040-41ae-a96d-232c23482af8" providerId="ADAL" clId="{2B8C55B0-8226-44B4-8752-B94AFCE85CE2}" dt="2023-08-17T08:37:03.860" v="410" actId="478"/>
          <ac:spMkLst>
            <pc:docMk/>
            <pc:sldMk cId="2507884886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8:13.901" v="443" actId="1076"/>
          <ac:spMkLst>
            <pc:docMk/>
            <pc:sldMk cId="2507884886" sldId="531"/>
            <ac:spMk id="9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8:10.526" v="442" actId="403"/>
          <ac:spMkLst>
            <pc:docMk/>
            <pc:sldMk cId="2507884886" sldId="531"/>
            <ac:spMk id="10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8:35.301" v="445" actId="208"/>
          <ac:spMkLst>
            <pc:docMk/>
            <pc:sldMk cId="2507884886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8:35.301" v="445" actId="208"/>
          <ac:spMkLst>
            <pc:docMk/>
            <pc:sldMk cId="2507884886" sldId="531"/>
            <ac:spMk id="12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8:04.561" v="437" actId="403"/>
          <ac:spMkLst>
            <pc:docMk/>
            <pc:sldMk cId="2507884886" sldId="531"/>
            <ac:spMk id="17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507884886" sldId="531"/>
            <ac:spMk id="20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507884886" sldId="531"/>
            <ac:spMk id="21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507884886" sldId="531"/>
            <ac:spMk id="22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507884886" sldId="531"/>
            <ac:spMk id="23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57:04.352" v="302" actId="478"/>
          <ac:grpSpMkLst>
            <pc:docMk/>
            <pc:sldMk cId="2507884886" sldId="531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B8C55B0-8226-44B4-8752-B94AFCE85CE2}" dt="2023-08-17T08:38:21.752" v="444" actId="14100"/>
          <ac:grpSpMkLst>
            <pc:docMk/>
            <pc:sldMk cId="2507884886" sldId="531"/>
            <ac:grpSpMk id="13" creationId="{00000000-0000-0000-0000-000000000000}"/>
          </ac:grpSpMkLst>
        </pc:grpChg>
        <pc:grpChg chg="del mod">
          <ac:chgData name="Stewart Gale" userId="3647ddd2-6040-41ae-a96d-232c23482af8" providerId="ADAL" clId="{2B8C55B0-8226-44B4-8752-B94AFCE85CE2}" dt="2023-08-17T08:37:03.860" v="410" actId="478"/>
          <ac:grpSpMkLst>
            <pc:docMk/>
            <pc:sldMk cId="2507884886" sldId="531"/>
            <ac:grpSpMk id="14" creationId="{00000000-0000-0000-0000-000000000000}"/>
          </ac:grpSpMkLst>
        </pc:grp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2507884886" sldId="53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2507884886" sldId="53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8:37:52.544" v="427" actId="14100"/>
          <ac:cxnSpMkLst>
            <pc:docMk/>
            <pc:sldMk cId="2507884886" sldId="531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2507884886" sldId="53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2507884886" sldId="531"/>
            <ac:cxnSpMk id="19" creationId="{00000000-0000-0000-0000-000000000000}"/>
          </ac:cxnSpMkLst>
        </pc:cxnChg>
      </pc:sldChg>
      <pc:sldChg chg="delSp modSp mod ord">
        <pc:chgData name="Stewart Gale" userId="3647ddd2-6040-41ae-a96d-232c23482af8" providerId="ADAL" clId="{2B8C55B0-8226-44B4-8752-B94AFCE85CE2}" dt="2023-08-17T06:56:58.951" v="301"/>
        <pc:sldMkLst>
          <pc:docMk/>
          <pc:sldMk cId="3470501447" sldId="532"/>
        </pc:sldMkLst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3470501447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31.772" v="289" actId="1076"/>
          <ac:spMkLst>
            <pc:docMk/>
            <pc:sldMk cId="3470501447" sldId="532"/>
            <ac:spMk id="5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36.606" v="292" actId="403"/>
          <ac:spMkLst>
            <pc:docMk/>
            <pc:sldMk cId="3470501447" sldId="532"/>
            <ac:spMk id="8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40.457" v="295" actId="403"/>
          <ac:spMkLst>
            <pc:docMk/>
            <pc:sldMk cId="3470501447" sldId="532"/>
            <ac:spMk id="9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53.618" v="298" actId="208"/>
          <ac:spMkLst>
            <pc:docMk/>
            <pc:sldMk cId="3470501447" sldId="532"/>
            <ac:spMk id="10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51.408" v="297" actId="208"/>
          <ac:spMkLst>
            <pc:docMk/>
            <pc:sldMk cId="3470501447" sldId="532"/>
            <ac:spMk id="11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57.117" v="299" actId="208"/>
          <ac:spMkLst>
            <pc:docMk/>
            <pc:sldMk cId="3470501447" sldId="532"/>
            <ac:spMk id="17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48.015" v="296" actId="208"/>
          <ac:spMkLst>
            <pc:docMk/>
            <pc:sldMk cId="3470501447" sldId="532"/>
            <ac:spMk id="18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3470501447" sldId="532"/>
            <ac:spMk id="19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3470501447" sldId="532"/>
            <ac:spMk id="20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56:19.895" v="281" actId="478"/>
          <ac:grpSpMkLst>
            <pc:docMk/>
            <pc:sldMk cId="3470501447" sldId="53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3470501447" sldId="53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3470501447" sldId="53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3470501447" sldId="532"/>
            <ac:cxnSpMk id="7" creationId="{00000000-0000-0000-0000-000000000000}"/>
          </ac:cxnSpMkLst>
        </pc:cxnChg>
      </pc:sldChg>
      <pc:sldChg chg="delSp modSp mod">
        <pc:chgData name="Stewart Gale" userId="3647ddd2-6040-41ae-a96d-232c23482af8" providerId="ADAL" clId="{2B8C55B0-8226-44B4-8752-B94AFCE85CE2}" dt="2023-08-17T06:56:05.891" v="278" actId="208"/>
        <pc:sldMkLst>
          <pc:docMk/>
          <pc:sldMk cId="1406858064" sldId="533"/>
        </pc:sldMkLst>
        <pc:spChg chg="mod topLvl">
          <ac:chgData name="Stewart Gale" userId="3647ddd2-6040-41ae-a96d-232c23482af8" providerId="ADAL" clId="{2B8C55B0-8226-44B4-8752-B94AFCE85CE2}" dt="2023-08-17T06:55:35" v="268" actId="1076"/>
          <ac:spMkLst>
            <pc:docMk/>
            <pc:sldMk cId="1406858064" sldId="533"/>
            <ac:spMk id="3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1406858064" sldId="533"/>
            <ac:spMk id="10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1406858064" sldId="533"/>
            <ac:spMk id="11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5:42.632" v="270" actId="208"/>
          <ac:spMkLst>
            <pc:docMk/>
            <pc:sldMk cId="1406858064" sldId="533"/>
            <ac:spMk id="15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5:54.246" v="275" actId="208"/>
          <ac:spMkLst>
            <pc:docMk/>
            <pc:sldMk cId="1406858064" sldId="533"/>
            <ac:spMk id="16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4:53.583" v="253" actId="1076"/>
          <ac:spMkLst>
            <pc:docMk/>
            <pc:sldMk cId="1406858064" sldId="533"/>
            <ac:spMk id="27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5:18.529" v="263" actId="1076"/>
          <ac:spMkLst>
            <pc:docMk/>
            <pc:sldMk cId="1406858064" sldId="533"/>
            <ac:spMk id="28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6:05.891" v="278" actId="208"/>
          <ac:spMkLst>
            <pc:docMk/>
            <pc:sldMk cId="1406858064" sldId="533"/>
            <ac:spMk id="29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54:32.479" v="247" actId="478"/>
          <ac:grpSpMkLst>
            <pc:docMk/>
            <pc:sldMk cId="1406858064" sldId="533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2B8C55B0-8226-44B4-8752-B94AFCE85CE2}" dt="2023-08-17T06:54:32.479" v="247" actId="478"/>
          <ac:cxnSpMkLst>
            <pc:docMk/>
            <pc:sldMk cId="1406858064" sldId="53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1406858064" sldId="533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1406858064" sldId="53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55:59.414" v="276" actId="208"/>
          <ac:cxnSpMkLst>
            <pc:docMk/>
            <pc:sldMk cId="1406858064" sldId="533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2B8C55B0-8226-44B4-8752-B94AFCE85CE2}" dt="2023-08-17T06:54:56.938" v="254" actId="14100"/>
          <ac:cxnSpMkLst>
            <pc:docMk/>
            <pc:sldMk cId="1406858064" sldId="533"/>
            <ac:cxnSpMk id="3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B8C55B0-8226-44B4-8752-B94AFCE85CE2}" dt="2023-08-17T07:00:33.468" v="408"/>
        <pc:sldMkLst>
          <pc:docMk/>
          <pc:sldMk cId="2846995271" sldId="534"/>
        </pc:sldMkLst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2846995271" sldId="534"/>
            <ac:spMk id="3" creationId="{00000000-0000-0000-0000-000000000000}"/>
          </ac:spMkLst>
        </pc:spChg>
        <pc:spChg chg="add mod">
          <ac:chgData name="Stewart Gale" userId="3647ddd2-6040-41ae-a96d-232c23482af8" providerId="ADAL" clId="{2B8C55B0-8226-44B4-8752-B94AFCE85CE2}" dt="2023-08-17T06:57:51.886" v="357" actId="1076"/>
          <ac:spMkLst>
            <pc:docMk/>
            <pc:sldMk cId="2846995271" sldId="534"/>
            <ac:spMk id="5" creationId="{42C3EFF7-E942-2252-06B4-41C433BCDE70}"/>
          </ac:spMkLst>
        </pc:spChg>
        <pc:spChg chg="add mod">
          <ac:chgData name="Stewart Gale" userId="3647ddd2-6040-41ae-a96d-232c23482af8" providerId="ADAL" clId="{2B8C55B0-8226-44B4-8752-B94AFCE85CE2}" dt="2023-08-17T06:59:50.463" v="397" actId="1076"/>
          <ac:spMkLst>
            <pc:docMk/>
            <pc:sldMk cId="2846995271" sldId="534"/>
            <ac:spMk id="9" creationId="{F4FE7869-21E0-58E9-374C-44003AC37892}"/>
          </ac:spMkLst>
        </pc:spChg>
        <pc:spChg chg="add mod">
          <ac:chgData name="Stewart Gale" userId="3647ddd2-6040-41ae-a96d-232c23482af8" providerId="ADAL" clId="{2B8C55B0-8226-44B4-8752-B94AFCE85CE2}" dt="2023-08-17T07:00:22.777" v="407" actId="207"/>
          <ac:spMkLst>
            <pc:docMk/>
            <pc:sldMk cId="2846995271" sldId="534"/>
            <ac:spMk id="11" creationId="{9D18CCB3-5665-7E58-20D6-0E77FEE11C3B}"/>
          </ac:spMkLst>
        </pc:spChg>
        <pc:spChg chg="del mod">
          <ac:chgData name="Stewart Gale" userId="3647ddd2-6040-41ae-a96d-232c23482af8" providerId="ADAL" clId="{2B8C55B0-8226-44B4-8752-B94AFCE85CE2}" dt="2023-08-17T06:57:18.970" v="303" actId="478"/>
          <ac:spMkLst>
            <pc:docMk/>
            <pc:sldMk cId="2846995271" sldId="534"/>
            <ac:spMk id="28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56:11.265" v="279" actId="478"/>
          <ac:grpSpMkLst>
            <pc:docMk/>
            <pc:sldMk cId="2846995271" sldId="534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2B8C55B0-8226-44B4-8752-B94AFCE85CE2}" dt="2023-08-17T06:58:24.982" v="365" actId="1076"/>
          <ac:picMkLst>
            <pc:docMk/>
            <pc:sldMk cId="2846995271" sldId="534"/>
            <ac:picMk id="6" creationId="{49F4451D-6369-8796-E0A3-90420916210D}"/>
          </ac:picMkLst>
        </pc:picChg>
        <pc:picChg chg="del mod">
          <ac:chgData name="Stewart Gale" userId="3647ddd2-6040-41ae-a96d-232c23482af8" providerId="ADAL" clId="{2B8C55B0-8226-44B4-8752-B94AFCE85CE2}" dt="2023-08-17T06:58:13.967" v="360" actId="478"/>
          <ac:picMkLst>
            <pc:docMk/>
            <pc:sldMk cId="2846995271" sldId="534"/>
            <ac:picMk id="17" creationId="{00000000-0000-0000-0000-000000000000}"/>
          </ac:picMkLst>
        </pc:pic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2846995271" sldId="534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2B8C55B0-8226-44B4-8752-B94AFCE85CE2}" dt="2023-08-17T06:59:00.956" v="371" actId="208"/>
          <ac:cxnSpMkLst>
            <pc:docMk/>
            <pc:sldMk cId="2846995271" sldId="534"/>
            <ac:cxnSpMk id="8" creationId="{EC53F451-8131-DC93-686F-F2C7C2F901F5}"/>
          </ac:cxnSpMkLst>
        </pc:cxnChg>
        <pc:cxnChg chg="add mod">
          <ac:chgData name="Stewart Gale" userId="3647ddd2-6040-41ae-a96d-232c23482af8" providerId="ADAL" clId="{2B8C55B0-8226-44B4-8752-B94AFCE85CE2}" dt="2023-08-17T07:00:14.875" v="404" actId="208"/>
          <ac:cxnSpMkLst>
            <pc:docMk/>
            <pc:sldMk cId="2846995271" sldId="534"/>
            <ac:cxnSpMk id="10" creationId="{67E3F944-1500-03D1-43A7-629D2239D1FF}"/>
          </ac:cxnSpMkLst>
        </pc:cxnChg>
      </pc:sldChg>
      <pc:sldChg chg="delSp modSp mod">
        <pc:chgData name="Stewart Gale" userId="3647ddd2-6040-41ae-a96d-232c23482af8" providerId="ADAL" clId="{2B8C55B0-8226-44B4-8752-B94AFCE85CE2}" dt="2023-08-17T06:48:13.888" v="14" actId="1076"/>
        <pc:sldMkLst>
          <pc:docMk/>
          <pc:sldMk cId="1182336742" sldId="535"/>
        </pc:sldMkLst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k cId="1182336742" sldId="535"/>
            <ac:spMk id="3" creationId="{1DCD659B-9B0F-4736-B272-47379BEFFD3A}"/>
          </ac:spMkLst>
        </pc:spChg>
        <pc:spChg chg="mod">
          <ac:chgData name="Stewart Gale" userId="3647ddd2-6040-41ae-a96d-232c23482af8" providerId="ADAL" clId="{2B8C55B0-8226-44B4-8752-B94AFCE85CE2}" dt="2023-08-17T06:48:13.888" v="14" actId="1076"/>
          <ac:spMkLst>
            <pc:docMk/>
            <pc:sldMk cId="1182336742" sldId="535"/>
            <ac:spMk id="5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47:41.386" v="1" actId="478"/>
          <ac:grpSpMkLst>
            <pc:docMk/>
            <pc:sldMk cId="1182336742" sldId="53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B8C55B0-8226-44B4-8752-B94AFCE85CE2}" dt="2023-08-17T06:47:39.949" v="0"/>
          <ac:cxnSpMkLst>
            <pc:docMk/>
            <pc:sldMk cId="1182336742" sldId="535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2B8C55B0-8226-44B4-8752-B94AFCE85CE2}" dt="2023-08-17T06:53:55.498" v="234"/>
        <pc:sldMkLst>
          <pc:docMk/>
          <pc:sldMk cId="921910927" sldId="536"/>
        </pc:sldMkLst>
        <pc:spChg chg="del mod topLvl">
          <ac:chgData name="Stewart Gale" userId="3647ddd2-6040-41ae-a96d-232c23482af8" providerId="ADAL" clId="{2B8C55B0-8226-44B4-8752-B94AFCE85CE2}" dt="2023-08-17T06:53:07.630" v="216" actId="478"/>
          <ac:spMkLst>
            <pc:docMk/>
            <pc:sldMk cId="921910927" sldId="536"/>
            <ac:spMk id="3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3:53.466" v="233" actId="1076"/>
          <ac:spMkLst>
            <pc:docMk/>
            <pc:sldMk cId="921910927" sldId="536"/>
            <ac:spMk id="5" creationId="{00000000-0000-0000-0000-000000000000}"/>
          </ac:spMkLst>
        </pc:spChg>
        <pc:spChg chg="del mod">
          <ac:chgData name="Stewart Gale" userId="3647ddd2-6040-41ae-a96d-232c23482af8" providerId="ADAL" clId="{2B8C55B0-8226-44B4-8752-B94AFCE85CE2}" dt="2023-08-17T06:53:16.359" v="218" actId="478"/>
          <ac:spMkLst>
            <pc:docMk/>
            <pc:sldMk cId="921910927" sldId="536"/>
            <ac:spMk id="6" creationId="{00000000-0000-0000-0000-000000000000}"/>
          </ac:spMkLst>
        </pc:spChg>
        <pc:grpChg chg="del mod">
          <ac:chgData name="Stewart Gale" userId="3647ddd2-6040-41ae-a96d-232c23482af8" providerId="ADAL" clId="{2B8C55B0-8226-44B4-8752-B94AFCE85CE2}" dt="2023-08-17T06:48:18.948" v="15" actId="478"/>
          <ac:grpSpMkLst>
            <pc:docMk/>
            <pc:sldMk cId="921910927" sldId="53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B8C55B0-8226-44B4-8752-B94AFCE85CE2}" dt="2023-08-17T06:53:51.170" v="232" actId="1076"/>
          <ac:picMkLst>
            <pc:docMk/>
            <pc:sldMk cId="921910927" sldId="536"/>
            <ac:picMk id="9" creationId="{00000000-0000-0000-0000-000000000000}"/>
          </ac:picMkLst>
        </pc:picChg>
        <pc:picChg chg="del mod">
          <ac:chgData name="Stewart Gale" userId="3647ddd2-6040-41ae-a96d-232c23482af8" providerId="ADAL" clId="{2B8C55B0-8226-44B4-8752-B94AFCE85CE2}" dt="2023-08-17T06:53:16.359" v="218" actId="478"/>
          <ac:picMkLst>
            <pc:docMk/>
            <pc:sldMk cId="921910927" sldId="536"/>
            <ac:picMk id="12" creationId="{00000000-0000-0000-0000-000000000000}"/>
          </ac:picMkLst>
        </pc:picChg>
        <pc:cxnChg chg="del mod topLvl">
          <ac:chgData name="Stewart Gale" userId="3647ddd2-6040-41ae-a96d-232c23482af8" providerId="ADAL" clId="{2B8C55B0-8226-44B4-8752-B94AFCE85CE2}" dt="2023-08-17T06:48:18.948" v="15" actId="478"/>
          <ac:cxnSpMkLst>
            <pc:docMk/>
            <pc:sldMk cId="921910927" sldId="536"/>
            <ac:cxnSpMk id="4" creationId="{00000000-0000-0000-0000-000000000000}"/>
          </ac:cxnSpMkLst>
        </pc:cxnChg>
      </pc:sldChg>
      <pc:sldChg chg="addSp modSp new mod modAnim">
        <pc:chgData name="Stewart Gale" userId="3647ddd2-6040-41ae-a96d-232c23482af8" providerId="ADAL" clId="{2B8C55B0-8226-44B4-8752-B94AFCE85CE2}" dt="2023-08-17T06:53:28.608" v="220" actId="1076"/>
        <pc:sldMkLst>
          <pc:docMk/>
          <pc:sldMk cId="320708735" sldId="537"/>
        </pc:sldMkLst>
        <pc:spChg chg="add mod">
          <ac:chgData name="Stewart Gale" userId="3647ddd2-6040-41ae-a96d-232c23482af8" providerId="ADAL" clId="{2B8C55B0-8226-44B4-8752-B94AFCE85CE2}" dt="2023-08-17T06:52:48.478" v="214" actId="1076"/>
          <ac:spMkLst>
            <pc:docMk/>
            <pc:sldMk cId="320708735" sldId="537"/>
            <ac:spMk id="2" creationId="{D556B925-3816-2E34-40C1-BB580A64279C}"/>
          </ac:spMkLst>
        </pc:spChg>
        <pc:spChg chg="add mod">
          <ac:chgData name="Stewart Gale" userId="3647ddd2-6040-41ae-a96d-232c23482af8" providerId="ADAL" clId="{2B8C55B0-8226-44B4-8752-B94AFCE85CE2}" dt="2023-08-17T06:53:28.608" v="220" actId="1076"/>
          <ac:spMkLst>
            <pc:docMk/>
            <pc:sldMk cId="320708735" sldId="537"/>
            <ac:spMk id="3" creationId="{D1988284-6417-7039-D026-1CD05DE61653}"/>
          </ac:spMkLst>
        </pc:spChg>
        <pc:spChg chg="add mod">
          <ac:chgData name="Stewart Gale" userId="3647ddd2-6040-41ae-a96d-232c23482af8" providerId="ADAL" clId="{2B8C55B0-8226-44B4-8752-B94AFCE85CE2}" dt="2023-08-17T06:51:46.587" v="198" actId="21"/>
          <ac:spMkLst>
            <pc:docMk/>
            <pc:sldMk cId="320708735" sldId="537"/>
            <ac:spMk id="4" creationId="{12FEA614-E3CF-595E-69A0-C347A66DBC4F}"/>
          </ac:spMkLst>
        </pc:spChg>
        <pc:spChg chg="add mod">
          <ac:chgData name="Stewart Gale" userId="3647ddd2-6040-41ae-a96d-232c23482af8" providerId="ADAL" clId="{2B8C55B0-8226-44B4-8752-B94AFCE85CE2}" dt="2023-08-17T06:52:22.737" v="208" actId="1076"/>
          <ac:spMkLst>
            <pc:docMk/>
            <pc:sldMk cId="320708735" sldId="537"/>
            <ac:spMk id="6" creationId="{F14193B9-BB51-87DA-27EE-396D7C087E63}"/>
          </ac:spMkLst>
        </pc:spChg>
      </pc:sldChg>
      <pc:sldChg chg="delSp modSp add mod modAnim">
        <pc:chgData name="Stewart Gale" userId="3647ddd2-6040-41ae-a96d-232c23482af8" providerId="ADAL" clId="{2B8C55B0-8226-44B4-8752-B94AFCE85CE2}" dt="2023-08-17T06:54:25.921" v="246"/>
        <pc:sldMkLst>
          <pc:docMk/>
          <pc:sldMk cId="3250026045" sldId="538"/>
        </pc:sldMkLst>
        <pc:spChg chg="del">
          <ac:chgData name="Stewart Gale" userId="3647ddd2-6040-41ae-a96d-232c23482af8" providerId="ADAL" clId="{2B8C55B0-8226-44B4-8752-B94AFCE85CE2}" dt="2023-08-17T06:53:20.027" v="219" actId="478"/>
          <ac:spMkLst>
            <pc:docMk/>
            <pc:sldMk cId="3250026045" sldId="538"/>
            <ac:spMk id="5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54:16.856" v="242" actId="1076"/>
          <ac:spMkLst>
            <pc:docMk/>
            <pc:sldMk cId="3250026045" sldId="538"/>
            <ac:spMk id="6" creationId="{00000000-0000-0000-0000-000000000000}"/>
          </ac:spMkLst>
        </pc:spChg>
        <pc:picChg chg="del">
          <ac:chgData name="Stewart Gale" userId="3647ddd2-6040-41ae-a96d-232c23482af8" providerId="ADAL" clId="{2B8C55B0-8226-44B4-8752-B94AFCE85CE2}" dt="2023-08-17T06:53:20.027" v="219" actId="478"/>
          <ac:picMkLst>
            <pc:docMk/>
            <pc:sldMk cId="3250026045" sldId="538"/>
            <ac:picMk id="9" creationId="{00000000-0000-0000-0000-000000000000}"/>
          </ac:picMkLst>
        </pc:picChg>
        <pc:picChg chg="mod">
          <ac:chgData name="Stewart Gale" userId="3647ddd2-6040-41ae-a96d-232c23482af8" providerId="ADAL" clId="{2B8C55B0-8226-44B4-8752-B94AFCE85CE2}" dt="2023-08-17T06:54:22.897" v="245" actId="1076"/>
          <ac:picMkLst>
            <pc:docMk/>
            <pc:sldMk cId="3250026045" sldId="538"/>
            <ac:picMk id="12" creationId="{00000000-0000-0000-0000-000000000000}"/>
          </ac:picMkLst>
        </pc:picChg>
      </pc:sldChg>
      <pc:sldChg chg="delSp modSp add mod ord delAnim">
        <pc:chgData name="Stewart Gale" userId="3647ddd2-6040-41ae-a96d-232c23482af8" providerId="ADAL" clId="{2B8C55B0-8226-44B4-8752-B94AFCE85CE2}" dt="2023-08-17T08:39:40.868" v="467" actId="208"/>
        <pc:sldMkLst>
          <pc:docMk/>
          <pc:sldMk cId="4279019111" sldId="539"/>
        </pc:sldMkLst>
        <pc:spChg chg="del">
          <ac:chgData name="Stewart Gale" userId="3647ddd2-6040-41ae-a96d-232c23482af8" providerId="ADAL" clId="{2B8C55B0-8226-44B4-8752-B94AFCE85CE2}" dt="2023-08-17T08:38:44.520" v="448" actId="478"/>
          <ac:spMkLst>
            <pc:docMk/>
            <pc:sldMk cId="4279019111" sldId="539"/>
            <ac:spMk id="5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9:01.650" v="456" actId="1076"/>
          <ac:spMkLst>
            <pc:docMk/>
            <pc:sldMk cId="4279019111" sldId="539"/>
            <ac:spMk id="6" creationId="{00000000-0000-0000-0000-000000000000}"/>
          </ac:spMkLst>
        </pc:spChg>
        <pc:spChg chg="del">
          <ac:chgData name="Stewart Gale" userId="3647ddd2-6040-41ae-a96d-232c23482af8" providerId="ADAL" clId="{2B8C55B0-8226-44B4-8752-B94AFCE85CE2}" dt="2023-08-17T08:38:44.520" v="448" actId="478"/>
          <ac:spMkLst>
            <pc:docMk/>
            <pc:sldMk cId="4279019111" sldId="539"/>
            <ac:spMk id="17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9:22.762" v="464" actId="404"/>
          <ac:spMkLst>
            <pc:docMk/>
            <pc:sldMk cId="4279019111" sldId="539"/>
            <ac:spMk id="20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9:22.762" v="464" actId="404"/>
          <ac:spMkLst>
            <pc:docMk/>
            <pc:sldMk cId="4279019111" sldId="539"/>
            <ac:spMk id="21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9:40.868" v="467" actId="208"/>
          <ac:spMkLst>
            <pc:docMk/>
            <pc:sldMk cId="4279019111" sldId="539"/>
            <ac:spMk id="22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8:39:40.868" v="467" actId="208"/>
          <ac:spMkLst>
            <pc:docMk/>
            <pc:sldMk cId="4279019111" sldId="539"/>
            <ac:spMk id="23" creationId="{00000000-0000-0000-0000-000000000000}"/>
          </ac:spMkLst>
        </pc:spChg>
        <pc:grpChg chg="del">
          <ac:chgData name="Stewart Gale" userId="3647ddd2-6040-41ae-a96d-232c23482af8" providerId="ADAL" clId="{2B8C55B0-8226-44B4-8752-B94AFCE85CE2}" dt="2023-08-17T08:38:44.520" v="448" actId="478"/>
          <ac:grpSpMkLst>
            <pc:docMk/>
            <pc:sldMk cId="4279019111" sldId="539"/>
            <ac:grpSpMk id="13" creationId="{00000000-0000-0000-0000-000000000000}"/>
          </ac:grpSpMkLst>
        </pc:grpChg>
        <pc:grpChg chg="mod">
          <ac:chgData name="Stewart Gale" userId="3647ddd2-6040-41ae-a96d-232c23482af8" providerId="ADAL" clId="{2B8C55B0-8226-44B4-8752-B94AFCE85CE2}" dt="2023-08-17T08:39:32.783" v="466" actId="1076"/>
          <ac:grpSpMkLst>
            <pc:docMk/>
            <pc:sldMk cId="4279019111" sldId="539"/>
            <ac:grpSpMk id="14" creationId="{00000000-0000-0000-0000-000000000000}"/>
          </ac:grpSpMkLst>
        </pc:grpChg>
      </pc:sldChg>
      <pc:sldMasterChg chg="modSp modSldLayout">
        <pc:chgData name="Stewart Gale" userId="3647ddd2-6040-41ae-a96d-232c23482af8" providerId="ADAL" clId="{2B8C55B0-8226-44B4-8752-B94AFCE85CE2}" dt="2023-08-17T06:47:39.94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B8C55B0-8226-44B4-8752-B94AFCE85CE2}" dt="2023-08-17T06:47:39.94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8C55B0-8226-44B4-8752-B94AFCE85CE2}" dt="2023-08-17T06:47:39.94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8C55B0-8226-44B4-8752-B94AFCE85CE2}" dt="2023-08-17T06:47:39.94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F23BCE4B-5F3C-4FFA-97EB-7E9B208C64C8}"/>
    <pc:docChg chg="undo custSel addSld delSld modSld sldOrd">
      <pc:chgData name="Stewart Gale" userId="3647ddd2-6040-41ae-a96d-232c23482af8" providerId="ADAL" clId="{F23BCE4B-5F3C-4FFA-97EB-7E9B208C64C8}" dt="2023-09-12T12:02:36.267" v="169" actId="1076"/>
      <pc:docMkLst>
        <pc:docMk/>
      </pc:docMkLst>
      <pc:sldChg chg="addSp delSp modSp del mod">
        <pc:chgData name="Stewart Gale" userId="3647ddd2-6040-41ae-a96d-232c23482af8" providerId="ADAL" clId="{F23BCE4B-5F3C-4FFA-97EB-7E9B208C64C8}" dt="2022-02-25T07:22:50.200" v="12" actId="47"/>
        <pc:sldMkLst>
          <pc:docMk/>
          <pc:sldMk cId="1458550830" sldId="530"/>
        </pc:sldMkLst>
        <pc:spChg chg="mod">
          <ac:chgData name="Stewart Gale" userId="3647ddd2-6040-41ae-a96d-232c23482af8" providerId="ADAL" clId="{F23BCE4B-5F3C-4FFA-97EB-7E9B208C64C8}" dt="2022-02-25T07:22:17.130" v="9" actId="1076"/>
          <ac:spMkLst>
            <pc:docMk/>
            <pc:sldMk cId="1458550830" sldId="530"/>
            <ac:spMk id="5" creationId="{00000000-0000-0000-0000-000000000000}"/>
          </ac:spMkLst>
        </pc:spChg>
        <pc:spChg chg="mod">
          <ac:chgData name="Stewart Gale" userId="3647ddd2-6040-41ae-a96d-232c23482af8" providerId="ADAL" clId="{F23BCE4B-5F3C-4FFA-97EB-7E9B208C64C8}" dt="2022-02-25T07:22:09.945" v="7" actId="20577"/>
          <ac:spMkLst>
            <pc:docMk/>
            <pc:sldMk cId="1458550830" sldId="530"/>
            <ac:spMk id="6" creationId="{00000000-0000-0000-0000-000000000000}"/>
          </ac:spMkLst>
        </pc:spChg>
        <pc:picChg chg="mod">
          <ac:chgData name="Stewart Gale" userId="3647ddd2-6040-41ae-a96d-232c23482af8" providerId="ADAL" clId="{F23BCE4B-5F3C-4FFA-97EB-7E9B208C64C8}" dt="2022-02-25T07:22:12.989" v="8" actId="1076"/>
          <ac:picMkLst>
            <pc:docMk/>
            <pc:sldMk cId="1458550830" sldId="530"/>
            <ac:picMk id="9" creationId="{00000000-0000-0000-0000-000000000000}"/>
          </ac:picMkLst>
        </pc:picChg>
        <pc:picChg chg="add mod">
          <ac:chgData name="Stewart Gale" userId="3647ddd2-6040-41ae-a96d-232c23482af8" providerId="ADAL" clId="{F23BCE4B-5F3C-4FFA-97EB-7E9B208C64C8}" dt="2022-02-25T07:22:40.500" v="11" actId="14100"/>
          <ac:picMkLst>
            <pc:docMk/>
            <pc:sldMk cId="1458550830" sldId="530"/>
            <ac:picMk id="10" creationId="{F3E3A62D-ED22-45E8-984B-7F647BDA1B35}"/>
          </ac:picMkLst>
        </pc:picChg>
        <pc:picChg chg="del">
          <ac:chgData name="Stewart Gale" userId="3647ddd2-6040-41ae-a96d-232c23482af8" providerId="ADAL" clId="{F23BCE4B-5F3C-4FFA-97EB-7E9B208C64C8}" dt="2022-02-25T07:21:56.973" v="2" actId="478"/>
          <ac:picMkLst>
            <pc:docMk/>
            <pc:sldMk cId="1458550830" sldId="530"/>
            <ac:picMk id="12" creationId="{00000000-0000-0000-0000-000000000000}"/>
          </ac:picMkLst>
        </pc:picChg>
      </pc:sldChg>
      <pc:sldChg chg="modSp mod">
        <pc:chgData name="Stewart Gale" userId="3647ddd2-6040-41ae-a96d-232c23482af8" providerId="ADAL" clId="{F23BCE4B-5F3C-4FFA-97EB-7E9B208C64C8}" dt="2023-09-12T11:36:46.451" v="116" actId="403"/>
        <pc:sldMkLst>
          <pc:docMk/>
          <pc:sldMk cId="2507884886" sldId="531"/>
        </pc:sldMkLst>
        <pc:spChg chg="mod">
          <ac:chgData name="Stewart Gale" userId="3647ddd2-6040-41ae-a96d-232c23482af8" providerId="ADAL" clId="{F23BCE4B-5F3C-4FFA-97EB-7E9B208C64C8}" dt="2023-09-12T11:36:46.451" v="116" actId="403"/>
          <ac:spMkLst>
            <pc:docMk/>
            <pc:sldMk cId="2507884886" sldId="531"/>
            <ac:spMk id="5" creationId="{00000000-0000-0000-0000-000000000000}"/>
          </ac:spMkLst>
        </pc:spChg>
        <pc:spChg chg="mod">
          <ac:chgData name="Stewart Gale" userId="3647ddd2-6040-41ae-a96d-232c23482af8" providerId="ADAL" clId="{F23BCE4B-5F3C-4FFA-97EB-7E9B208C64C8}" dt="2022-09-14T06:03:46.051" v="16" actId="20577"/>
          <ac:spMkLst>
            <pc:docMk/>
            <pc:sldMk cId="2507884886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F23BCE4B-5F3C-4FFA-97EB-7E9B208C64C8}" dt="2023-09-12T11:36:43.406" v="115" actId="20577"/>
          <ac:spMkLst>
            <pc:docMk/>
            <pc:sldMk cId="2507884886" sldId="531"/>
            <ac:spMk id="17" creationId="{00000000-0000-0000-0000-000000000000}"/>
          </ac:spMkLst>
        </pc:spChg>
      </pc:sldChg>
      <pc:sldChg chg="ord">
        <pc:chgData name="Stewart Gale" userId="3647ddd2-6040-41ae-a96d-232c23482af8" providerId="ADAL" clId="{F23BCE4B-5F3C-4FFA-97EB-7E9B208C64C8}" dt="2023-09-12T11:36:27.555" v="104"/>
        <pc:sldMkLst>
          <pc:docMk/>
          <pc:sldMk cId="3470501447" sldId="532"/>
        </pc:sldMkLst>
      </pc:sldChg>
      <pc:sldChg chg="delSp modSp mod ord">
        <pc:chgData name="Stewart Gale" userId="3647ddd2-6040-41ae-a96d-232c23482af8" providerId="ADAL" clId="{F23BCE4B-5F3C-4FFA-97EB-7E9B208C64C8}" dt="2023-09-12T12:00:04.201" v="118"/>
        <pc:sldMkLst>
          <pc:docMk/>
          <pc:sldMk cId="1406858064" sldId="533"/>
        </pc:sldMkLst>
        <pc:spChg chg="mod">
          <ac:chgData name="Stewart Gale" userId="3647ddd2-6040-41ae-a96d-232c23482af8" providerId="ADAL" clId="{F23BCE4B-5F3C-4FFA-97EB-7E9B208C64C8}" dt="2023-09-12T04:37:26.325" v="102" actId="1076"/>
          <ac:spMkLst>
            <pc:docMk/>
            <pc:sldMk cId="1406858064" sldId="533"/>
            <ac:spMk id="3" creationId="{00000000-0000-0000-0000-000000000000}"/>
          </ac:spMkLst>
        </pc:spChg>
        <pc:spChg chg="del">
          <ac:chgData name="Stewart Gale" userId="3647ddd2-6040-41ae-a96d-232c23482af8" providerId="ADAL" clId="{F23BCE4B-5F3C-4FFA-97EB-7E9B208C64C8}" dt="2023-09-12T04:37:07.430" v="93" actId="478"/>
          <ac:spMkLst>
            <pc:docMk/>
            <pc:sldMk cId="1406858064" sldId="533"/>
            <ac:spMk id="28" creationId="{00000000-0000-0000-0000-000000000000}"/>
          </ac:spMkLst>
        </pc:spChg>
      </pc:sldChg>
      <pc:sldChg chg="add">
        <pc:chgData name="Stewart Gale" userId="3647ddd2-6040-41ae-a96d-232c23482af8" providerId="ADAL" clId="{F23BCE4B-5F3C-4FFA-97EB-7E9B208C64C8}" dt="2022-02-25T07:21:53.424" v="1"/>
        <pc:sldMkLst>
          <pc:docMk/>
          <pc:sldMk cId="921910927" sldId="536"/>
        </pc:sldMkLst>
      </pc:sldChg>
      <pc:sldChg chg="del">
        <pc:chgData name="Stewart Gale" userId="3647ddd2-6040-41ae-a96d-232c23482af8" providerId="ADAL" clId="{F23BCE4B-5F3C-4FFA-97EB-7E9B208C64C8}" dt="2022-02-25T07:19:05.572" v="0" actId="47"/>
        <pc:sldMkLst>
          <pc:docMk/>
          <pc:sldMk cId="3557051072" sldId="536"/>
        </pc:sldMkLst>
      </pc:sldChg>
      <pc:sldChg chg="addSp delSp modSp mod ord">
        <pc:chgData name="Stewart Gale" userId="3647ddd2-6040-41ae-a96d-232c23482af8" providerId="ADAL" clId="{F23BCE4B-5F3C-4FFA-97EB-7E9B208C64C8}" dt="2023-09-12T12:00:04.201" v="118"/>
        <pc:sldMkLst>
          <pc:docMk/>
          <pc:sldMk cId="320708735" sldId="537"/>
        </pc:sldMkLst>
        <pc:spChg chg="mod">
          <ac:chgData name="Stewart Gale" userId="3647ddd2-6040-41ae-a96d-232c23482af8" providerId="ADAL" clId="{F23BCE4B-5F3C-4FFA-97EB-7E9B208C64C8}" dt="2023-09-12T04:37:12.921" v="94" actId="113"/>
          <ac:spMkLst>
            <pc:docMk/>
            <pc:sldMk cId="320708735" sldId="537"/>
            <ac:spMk id="2" creationId="{D556B925-3816-2E34-40C1-BB580A64279C}"/>
          </ac:spMkLst>
        </pc:spChg>
        <pc:spChg chg="del mod">
          <ac:chgData name="Stewart Gale" userId="3647ddd2-6040-41ae-a96d-232c23482af8" providerId="ADAL" clId="{F23BCE4B-5F3C-4FFA-97EB-7E9B208C64C8}" dt="2023-09-12T04:35:17.640" v="66" actId="478"/>
          <ac:spMkLst>
            <pc:docMk/>
            <pc:sldMk cId="320708735" sldId="537"/>
            <ac:spMk id="3" creationId="{D1988284-6417-7039-D026-1CD05DE61653}"/>
          </ac:spMkLst>
        </pc:spChg>
        <pc:spChg chg="del">
          <ac:chgData name="Stewart Gale" userId="3647ddd2-6040-41ae-a96d-232c23482af8" providerId="ADAL" clId="{F23BCE4B-5F3C-4FFA-97EB-7E9B208C64C8}" dt="2023-09-12T04:34:51.031" v="45" actId="478"/>
          <ac:spMkLst>
            <pc:docMk/>
            <pc:sldMk cId="320708735" sldId="537"/>
            <ac:spMk id="4" creationId="{12FEA614-E3CF-595E-69A0-C347A66DBC4F}"/>
          </ac:spMkLst>
        </pc:spChg>
        <pc:spChg chg="del">
          <ac:chgData name="Stewart Gale" userId="3647ddd2-6040-41ae-a96d-232c23482af8" providerId="ADAL" clId="{F23BCE4B-5F3C-4FFA-97EB-7E9B208C64C8}" dt="2023-09-12T04:34:51.031" v="45" actId="478"/>
          <ac:spMkLst>
            <pc:docMk/>
            <pc:sldMk cId="320708735" sldId="537"/>
            <ac:spMk id="6" creationId="{F14193B9-BB51-87DA-27EE-396D7C087E63}"/>
          </ac:spMkLst>
        </pc:spChg>
        <pc:spChg chg="add mod">
          <ac:chgData name="Stewart Gale" userId="3647ddd2-6040-41ae-a96d-232c23482af8" providerId="ADAL" clId="{F23BCE4B-5F3C-4FFA-97EB-7E9B208C64C8}" dt="2023-09-12T04:35:27.257" v="70" actId="1076"/>
          <ac:spMkLst>
            <pc:docMk/>
            <pc:sldMk cId="320708735" sldId="537"/>
            <ac:spMk id="7" creationId="{C32902CB-DC85-7FDF-88AF-4A16ACC22ECB}"/>
          </ac:spMkLst>
        </pc:spChg>
      </pc:sldChg>
      <pc:sldChg chg="new del">
        <pc:chgData name="Stewart Gale" userId="3647ddd2-6040-41ae-a96d-232c23482af8" providerId="ADAL" clId="{F23BCE4B-5F3C-4FFA-97EB-7E9B208C64C8}" dt="2022-02-25T07:25:35.509" v="14" actId="47"/>
        <pc:sldMkLst>
          <pc:docMk/>
          <pc:sldMk cId="493767760" sldId="537"/>
        </pc:sldMkLst>
      </pc:sldChg>
      <pc:sldChg chg="modSp">
        <pc:chgData name="Stewart Gale" userId="3647ddd2-6040-41ae-a96d-232c23482af8" providerId="ADAL" clId="{F23BCE4B-5F3C-4FFA-97EB-7E9B208C64C8}" dt="2023-09-12T11:36:32.643" v="105" actId="20577"/>
        <pc:sldMkLst>
          <pc:docMk/>
          <pc:sldMk cId="3250026045" sldId="538"/>
        </pc:sldMkLst>
        <pc:spChg chg="mod">
          <ac:chgData name="Stewart Gale" userId="3647ddd2-6040-41ae-a96d-232c23482af8" providerId="ADAL" clId="{F23BCE4B-5F3C-4FFA-97EB-7E9B208C64C8}" dt="2023-09-12T11:36:32.643" v="105" actId="20577"/>
          <ac:spMkLst>
            <pc:docMk/>
            <pc:sldMk cId="3250026045" sldId="538"/>
            <ac:spMk id="6" creationId="{00000000-0000-0000-0000-000000000000}"/>
          </ac:spMkLst>
        </pc:spChg>
      </pc:sldChg>
      <pc:sldChg chg="delSp modSp add mod ord">
        <pc:chgData name="Stewart Gale" userId="3647ddd2-6040-41ae-a96d-232c23482af8" providerId="ADAL" clId="{F23BCE4B-5F3C-4FFA-97EB-7E9B208C64C8}" dt="2023-09-12T04:34:46.741" v="44"/>
        <pc:sldMkLst>
          <pc:docMk/>
          <pc:sldMk cId="3775675306" sldId="540"/>
        </pc:sldMkLst>
        <pc:spChg chg="del">
          <ac:chgData name="Stewart Gale" userId="3647ddd2-6040-41ae-a96d-232c23482af8" providerId="ADAL" clId="{F23BCE4B-5F3C-4FFA-97EB-7E9B208C64C8}" dt="2023-09-12T04:33:48.052" v="18" actId="478"/>
          <ac:spMkLst>
            <pc:docMk/>
            <pc:sldMk cId="3775675306" sldId="540"/>
            <ac:spMk id="2" creationId="{D556B925-3816-2E34-40C1-BB580A64279C}"/>
          </ac:spMkLst>
        </pc:spChg>
        <pc:spChg chg="mod">
          <ac:chgData name="Stewart Gale" userId="3647ddd2-6040-41ae-a96d-232c23482af8" providerId="ADAL" clId="{F23BCE4B-5F3C-4FFA-97EB-7E9B208C64C8}" dt="2023-09-12T04:34:14.839" v="27" actId="1076"/>
          <ac:spMkLst>
            <pc:docMk/>
            <pc:sldMk cId="3775675306" sldId="540"/>
            <ac:spMk id="3" creationId="{D1988284-6417-7039-D026-1CD05DE61653}"/>
          </ac:spMkLst>
        </pc:spChg>
        <pc:spChg chg="mod">
          <ac:chgData name="Stewart Gale" userId="3647ddd2-6040-41ae-a96d-232c23482af8" providerId="ADAL" clId="{F23BCE4B-5F3C-4FFA-97EB-7E9B208C64C8}" dt="2023-09-12T04:34:39.189" v="42" actId="1076"/>
          <ac:spMkLst>
            <pc:docMk/>
            <pc:sldMk cId="3775675306" sldId="540"/>
            <ac:spMk id="4" creationId="{12FEA614-E3CF-595E-69A0-C347A66DBC4F}"/>
          </ac:spMkLst>
        </pc:spChg>
        <pc:spChg chg="mod">
          <ac:chgData name="Stewart Gale" userId="3647ddd2-6040-41ae-a96d-232c23482af8" providerId="ADAL" clId="{F23BCE4B-5F3C-4FFA-97EB-7E9B208C64C8}" dt="2023-09-12T04:34:29.478" v="35" actId="1076"/>
          <ac:spMkLst>
            <pc:docMk/>
            <pc:sldMk cId="3775675306" sldId="540"/>
            <ac:spMk id="6" creationId="{F14193B9-BB51-87DA-27EE-396D7C087E63}"/>
          </ac:spMkLst>
        </pc:spChg>
      </pc:sldChg>
      <pc:sldChg chg="addSp delSp modSp add mod modAnim">
        <pc:chgData name="Stewart Gale" userId="3647ddd2-6040-41ae-a96d-232c23482af8" providerId="ADAL" clId="{F23BCE4B-5F3C-4FFA-97EB-7E9B208C64C8}" dt="2023-09-12T12:02:36.267" v="169" actId="1076"/>
        <pc:sldMkLst>
          <pc:docMk/>
          <pc:sldMk cId="2359941037" sldId="541"/>
        </pc:sldMkLst>
        <pc:spChg chg="add mod">
          <ac:chgData name="Stewart Gale" userId="3647ddd2-6040-41ae-a96d-232c23482af8" providerId="ADAL" clId="{F23BCE4B-5F3C-4FFA-97EB-7E9B208C64C8}" dt="2023-09-12T12:02:36.267" v="169" actId="1076"/>
          <ac:spMkLst>
            <pc:docMk/>
            <pc:sldMk cId="2359941037" sldId="541"/>
            <ac:spMk id="4" creationId="{E5DDB4C9-5726-B54B-420A-851C5E60B486}"/>
          </ac:spMkLst>
        </pc:spChg>
        <pc:spChg chg="mod">
          <ac:chgData name="Stewart Gale" userId="3647ddd2-6040-41ae-a96d-232c23482af8" providerId="ADAL" clId="{F23BCE4B-5F3C-4FFA-97EB-7E9B208C64C8}" dt="2023-09-12T12:02:02.352" v="162" actId="1076"/>
          <ac:spMkLst>
            <pc:docMk/>
            <pc:sldMk cId="2359941037" sldId="541"/>
            <ac:spMk id="5" creationId="{42C3EFF7-E942-2252-06B4-41C433BCDE70}"/>
          </ac:spMkLst>
        </pc:spChg>
        <pc:spChg chg="add mod">
          <ac:chgData name="Stewart Gale" userId="3647ddd2-6040-41ae-a96d-232c23482af8" providerId="ADAL" clId="{F23BCE4B-5F3C-4FFA-97EB-7E9B208C64C8}" dt="2023-09-12T12:01:21.963" v="141" actId="403"/>
          <ac:spMkLst>
            <pc:docMk/>
            <pc:sldMk cId="2359941037" sldId="541"/>
            <ac:spMk id="7" creationId="{A5AD9EC0-CE46-1F3A-7ACD-C42BBE9AE0A8}"/>
          </ac:spMkLst>
        </pc:spChg>
        <pc:spChg chg="mod">
          <ac:chgData name="Stewart Gale" userId="3647ddd2-6040-41ae-a96d-232c23482af8" providerId="ADAL" clId="{F23BCE4B-5F3C-4FFA-97EB-7E9B208C64C8}" dt="2023-09-12T12:01:59.032" v="161" actId="1035"/>
          <ac:spMkLst>
            <pc:docMk/>
            <pc:sldMk cId="2359941037" sldId="541"/>
            <ac:spMk id="9" creationId="{F4FE7869-21E0-58E9-374C-44003AC37892}"/>
          </ac:spMkLst>
        </pc:spChg>
        <pc:spChg chg="mod">
          <ac:chgData name="Stewart Gale" userId="3647ddd2-6040-41ae-a96d-232c23482af8" providerId="ADAL" clId="{F23BCE4B-5F3C-4FFA-97EB-7E9B208C64C8}" dt="2023-09-12T12:02:13.683" v="167" actId="20577"/>
          <ac:spMkLst>
            <pc:docMk/>
            <pc:sldMk cId="2359941037" sldId="541"/>
            <ac:spMk id="11" creationId="{9D18CCB3-5665-7E58-20D6-0E77FEE11C3B}"/>
          </ac:spMkLst>
        </pc:spChg>
        <pc:spChg chg="add mod">
          <ac:chgData name="Stewart Gale" userId="3647ddd2-6040-41ae-a96d-232c23482af8" providerId="ADAL" clId="{F23BCE4B-5F3C-4FFA-97EB-7E9B208C64C8}" dt="2023-09-12T12:01:38.191" v="146" actId="1076"/>
          <ac:spMkLst>
            <pc:docMk/>
            <pc:sldMk cId="2359941037" sldId="541"/>
            <ac:spMk id="12" creationId="{3C4FCC0D-2E9A-528C-89D4-A8F7322549F7}"/>
          </ac:spMkLst>
        </pc:spChg>
        <pc:spChg chg="add mod">
          <ac:chgData name="Stewart Gale" userId="3647ddd2-6040-41ae-a96d-232c23482af8" providerId="ADAL" clId="{F23BCE4B-5F3C-4FFA-97EB-7E9B208C64C8}" dt="2023-09-12T12:01:29.002" v="143" actId="1076"/>
          <ac:spMkLst>
            <pc:docMk/>
            <pc:sldMk cId="2359941037" sldId="541"/>
            <ac:spMk id="13" creationId="{F51AFC1B-A745-EA33-A4B1-EE8C7773E53E}"/>
          </ac:spMkLst>
        </pc:spChg>
        <pc:spChg chg="add del mod">
          <ac:chgData name="Stewart Gale" userId="3647ddd2-6040-41ae-a96d-232c23482af8" providerId="ADAL" clId="{F23BCE4B-5F3C-4FFA-97EB-7E9B208C64C8}" dt="2023-09-12T12:01:06.592" v="131" actId="478"/>
          <ac:spMkLst>
            <pc:docMk/>
            <pc:sldMk cId="2359941037" sldId="541"/>
            <ac:spMk id="14" creationId="{634B9010-A517-EC25-6574-8BA929FFF0AC}"/>
          </ac:spMkLst>
        </pc:spChg>
        <pc:spChg chg="add mod">
          <ac:chgData name="Stewart Gale" userId="3647ddd2-6040-41ae-a96d-232c23482af8" providerId="ADAL" clId="{F23BCE4B-5F3C-4FFA-97EB-7E9B208C64C8}" dt="2023-09-12T12:02:12.627" v="166" actId="20577"/>
          <ac:spMkLst>
            <pc:docMk/>
            <pc:sldMk cId="2359941037" sldId="541"/>
            <ac:spMk id="18" creationId="{E78133FE-9907-51D4-F282-70539B58F722}"/>
          </ac:spMkLst>
        </pc:spChg>
        <pc:grpChg chg="add mod">
          <ac:chgData name="Stewart Gale" userId="3647ddd2-6040-41ae-a96d-232c23482af8" providerId="ADAL" clId="{F23BCE4B-5F3C-4FFA-97EB-7E9B208C64C8}" dt="2023-09-12T12:01:59.032" v="161" actId="1035"/>
          <ac:grpSpMkLst>
            <pc:docMk/>
            <pc:sldMk cId="2359941037" sldId="541"/>
            <ac:grpSpMk id="17" creationId="{6C029F21-0BF8-B264-F401-69E2E0BE66F3}"/>
          </ac:grpSpMkLst>
        </pc:grpChg>
        <pc:picChg chg="del mod">
          <ac:chgData name="Stewart Gale" userId="3647ddd2-6040-41ae-a96d-232c23482af8" providerId="ADAL" clId="{F23BCE4B-5F3C-4FFA-97EB-7E9B208C64C8}" dt="2023-09-12T12:00:36.245" v="125" actId="478"/>
          <ac:picMkLst>
            <pc:docMk/>
            <pc:sldMk cId="2359941037" sldId="541"/>
            <ac:picMk id="6" creationId="{49F4451D-6369-8796-E0A3-90420916210D}"/>
          </ac:picMkLst>
        </pc:picChg>
        <pc:cxnChg chg="add mod">
          <ac:chgData name="Stewart Gale" userId="3647ddd2-6040-41ae-a96d-232c23482af8" providerId="ADAL" clId="{F23BCE4B-5F3C-4FFA-97EB-7E9B208C64C8}" dt="2023-09-12T12:00:43.323" v="127" actId="164"/>
          <ac:cxnSpMkLst>
            <pc:docMk/>
            <pc:sldMk cId="2359941037" sldId="541"/>
            <ac:cxnSpMk id="2" creationId="{3B16E5B6-0FBF-1371-380A-699A0E74FAA2}"/>
          </ac:cxnSpMkLst>
        </pc:cxnChg>
        <pc:cxnChg chg="add mod">
          <ac:chgData name="Stewart Gale" userId="3647ddd2-6040-41ae-a96d-232c23482af8" providerId="ADAL" clId="{F23BCE4B-5F3C-4FFA-97EB-7E9B208C64C8}" dt="2023-09-12T12:00:43.323" v="127" actId="164"/>
          <ac:cxnSpMkLst>
            <pc:docMk/>
            <pc:sldMk cId="2359941037" sldId="541"/>
            <ac:cxnSpMk id="3" creationId="{1EE7474C-CA96-7654-BB21-4D95805D61AD}"/>
          </ac:cxnSpMkLst>
        </pc:cxnChg>
        <pc:cxnChg chg="mod">
          <ac:chgData name="Stewart Gale" userId="3647ddd2-6040-41ae-a96d-232c23482af8" providerId="ADAL" clId="{F23BCE4B-5F3C-4FFA-97EB-7E9B208C64C8}" dt="2023-09-12T12:01:59.032" v="161" actId="1035"/>
          <ac:cxnSpMkLst>
            <pc:docMk/>
            <pc:sldMk cId="2359941037" sldId="541"/>
            <ac:cxnSpMk id="8" creationId="{EC53F451-8131-DC93-686F-F2C7C2F901F5}"/>
          </ac:cxnSpMkLst>
        </pc:cxnChg>
        <pc:cxnChg chg="mod">
          <ac:chgData name="Stewart Gale" userId="3647ddd2-6040-41ae-a96d-232c23482af8" providerId="ADAL" clId="{F23BCE4B-5F3C-4FFA-97EB-7E9B208C64C8}" dt="2023-09-12T12:01:59.032" v="161" actId="1035"/>
          <ac:cxnSpMkLst>
            <pc:docMk/>
            <pc:sldMk cId="2359941037" sldId="541"/>
            <ac:cxnSpMk id="10" creationId="{67E3F944-1500-03D1-43A7-629D2239D1FF}"/>
          </ac:cxnSpMkLst>
        </pc:cxnChg>
        <pc:cxnChg chg="add del mod">
          <ac:chgData name="Stewart Gale" userId="3647ddd2-6040-41ae-a96d-232c23482af8" providerId="ADAL" clId="{F23BCE4B-5F3C-4FFA-97EB-7E9B208C64C8}" dt="2023-09-12T12:01:04.983" v="130" actId="478"/>
          <ac:cxnSpMkLst>
            <pc:docMk/>
            <pc:sldMk cId="2359941037" sldId="541"/>
            <ac:cxnSpMk id="15" creationId="{03200823-9E66-56FF-331E-CE8447A6C884}"/>
          </ac:cxnSpMkLst>
        </pc:cxnChg>
        <pc:cxnChg chg="add del mod">
          <ac:chgData name="Stewart Gale" userId="3647ddd2-6040-41ae-a96d-232c23482af8" providerId="ADAL" clId="{F23BCE4B-5F3C-4FFA-97EB-7E9B208C64C8}" dt="2023-09-12T12:01:08.323" v="132" actId="478"/>
          <ac:cxnSpMkLst>
            <pc:docMk/>
            <pc:sldMk cId="2359941037" sldId="541"/>
            <ac:cxnSpMk id="16" creationId="{07346366-BEB2-A844-79BC-16D1895EB17F}"/>
          </ac:cxnSpMkLst>
        </pc:cxnChg>
      </pc:sldChg>
    </pc:docChg>
  </pc:docChgLst>
  <pc:docChgLst>
    <pc:chgData name="Stewart Gale" userId="3647ddd2-6040-41ae-a96d-232c23482af8" providerId="ADAL" clId="{F170291A-C93F-40AC-B90A-ED7415EC4858}"/>
    <pc:docChg chg="addSld modSld sldOrd">
      <pc:chgData name="Stewart Gale" userId="3647ddd2-6040-41ae-a96d-232c23482af8" providerId="ADAL" clId="{F170291A-C93F-40AC-B90A-ED7415EC4858}" dt="2021-02-04T04:09:48.201" v="11"/>
      <pc:docMkLst>
        <pc:docMk/>
      </pc:docMkLst>
      <pc:sldChg chg="ord">
        <pc:chgData name="Stewart Gale" userId="3647ddd2-6040-41ae-a96d-232c23482af8" providerId="ADAL" clId="{F170291A-C93F-40AC-B90A-ED7415EC4858}" dt="2021-02-03T04:34:32.886" v="7"/>
        <pc:sldMkLst>
          <pc:docMk/>
          <pc:sldMk cId="3470501447" sldId="532"/>
        </pc:sldMkLst>
      </pc:sldChg>
      <pc:sldChg chg="ord">
        <pc:chgData name="Stewart Gale" userId="3647ddd2-6040-41ae-a96d-232c23482af8" providerId="ADAL" clId="{F170291A-C93F-40AC-B90A-ED7415EC4858}" dt="2021-02-03T04:34:31.643" v="5"/>
        <pc:sldMkLst>
          <pc:docMk/>
          <pc:sldMk cId="1406858064" sldId="533"/>
        </pc:sldMkLst>
      </pc:sldChg>
      <pc:sldChg chg="modSp mod">
        <pc:chgData name="Stewart Gale" userId="3647ddd2-6040-41ae-a96d-232c23482af8" providerId="ADAL" clId="{F170291A-C93F-40AC-B90A-ED7415EC4858}" dt="2021-02-03T04:34:37.390" v="8" actId="20577"/>
        <pc:sldMkLst>
          <pc:docMk/>
          <pc:sldMk cId="1182336742" sldId="535"/>
        </pc:sldMkLst>
        <pc:spChg chg="mod">
          <ac:chgData name="Stewart Gale" userId="3647ddd2-6040-41ae-a96d-232c23482af8" providerId="ADAL" clId="{F170291A-C93F-40AC-B90A-ED7415EC4858}" dt="2021-02-03T04:34:37.390" v="8" actId="20577"/>
          <ac:spMkLst>
            <pc:docMk/>
            <pc:sldMk cId="1182336742" sldId="535"/>
            <ac:spMk id="5" creationId="{00000000-0000-0000-0000-000000000000}"/>
          </ac:spMkLst>
        </pc:spChg>
      </pc:sldChg>
      <pc:sldChg chg="new ord">
        <pc:chgData name="Stewart Gale" userId="3647ddd2-6040-41ae-a96d-232c23482af8" providerId="ADAL" clId="{F170291A-C93F-40AC-B90A-ED7415EC4858}" dt="2021-02-04T04:09:48.201" v="11"/>
        <pc:sldMkLst>
          <pc:docMk/>
          <pc:sldMk cId="3557051072" sldId="53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88640"/>
            <a:ext cx="1137726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Sketching Graphs</a:t>
            </a:r>
          </a:p>
          <a:p>
            <a:pPr algn="ctr"/>
            <a:r>
              <a:rPr lang="en-GB" sz="9600" dirty="0"/>
              <a:t>Reciprocal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4</a:t>
            </a:r>
          </a:p>
          <a:p>
            <a:pPr algn="ctr"/>
            <a:r>
              <a:rPr lang="en-GB" sz="8800" dirty="0"/>
              <a:t>(Part 3 of 5)</a:t>
            </a:r>
          </a:p>
        </p:txBody>
      </p:sp>
    </p:spTree>
    <p:extLst>
      <p:ext uri="{BB962C8B-B14F-4D97-AF65-F5344CB8AC3E}">
        <p14:creationId xmlns:p14="http://schemas.microsoft.com/office/powerpoint/2010/main" val="118233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C3EFF7-E942-2252-06B4-41C433BCDE70}"/>
              </a:ext>
            </a:extLst>
          </p:cNvPr>
          <p:cNvSpPr txBox="1"/>
          <p:nvPr/>
        </p:nvSpPr>
        <p:spPr>
          <a:xfrm>
            <a:off x="659396" y="332656"/>
            <a:ext cx="10873208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State the equation of the asymptotes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4451D-6369-8796-E0A3-904209162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6" y="1242151"/>
            <a:ext cx="5868652" cy="530786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53F451-8131-DC93-686F-F2C7C2F901F5}"/>
              </a:ext>
            </a:extLst>
          </p:cNvPr>
          <p:cNvCxnSpPr/>
          <p:nvPr/>
        </p:nvCxnSpPr>
        <p:spPr>
          <a:xfrm>
            <a:off x="2711624" y="4365104"/>
            <a:ext cx="7056784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4FE7869-21E0-58E9-374C-44003AC37892}"/>
              </a:ext>
            </a:extLst>
          </p:cNvPr>
          <p:cNvSpPr txBox="1"/>
          <p:nvPr/>
        </p:nvSpPr>
        <p:spPr>
          <a:xfrm>
            <a:off x="9876420" y="4011161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000" dirty="0">
                <a:solidFill>
                  <a:srgbClr val="FF0000"/>
                </a:solidFill>
              </a:rPr>
              <a:t> = 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E3F944-1500-03D1-43A7-629D2239D1FF}"/>
              </a:ext>
            </a:extLst>
          </p:cNvPr>
          <p:cNvCxnSpPr>
            <a:cxnSpLocks/>
          </p:cNvCxnSpPr>
          <p:nvPr/>
        </p:nvCxnSpPr>
        <p:spPr>
          <a:xfrm flipH="1" flipV="1">
            <a:off x="5951984" y="1700808"/>
            <a:ext cx="72008" cy="4968552"/>
          </a:xfrm>
          <a:prstGeom prst="line">
            <a:avLst/>
          </a:prstGeom>
          <a:ln w="571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D18CCB3-5665-7E58-20D6-0E77FEE11C3B}"/>
              </a:ext>
            </a:extLst>
          </p:cNvPr>
          <p:cNvSpPr txBox="1"/>
          <p:nvPr/>
        </p:nvSpPr>
        <p:spPr>
          <a:xfrm>
            <a:off x="6259760" y="596296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srgbClr val="00B050"/>
                </a:solidFill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284699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C3EFF7-E942-2252-06B4-41C433BCDE70}"/>
              </a:ext>
            </a:extLst>
          </p:cNvPr>
          <p:cNvSpPr txBox="1"/>
          <p:nvPr/>
        </p:nvSpPr>
        <p:spPr>
          <a:xfrm>
            <a:off x="695400" y="408746"/>
            <a:ext cx="10873208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State the equation of the asymptotes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53F451-8131-DC93-686F-F2C7C2F901F5}"/>
              </a:ext>
            </a:extLst>
          </p:cNvPr>
          <p:cNvCxnSpPr/>
          <p:nvPr/>
        </p:nvCxnSpPr>
        <p:spPr>
          <a:xfrm>
            <a:off x="2099556" y="4233832"/>
            <a:ext cx="7056784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4FE7869-21E0-58E9-374C-44003AC37892}"/>
              </a:ext>
            </a:extLst>
          </p:cNvPr>
          <p:cNvSpPr txBox="1"/>
          <p:nvPr/>
        </p:nvSpPr>
        <p:spPr>
          <a:xfrm>
            <a:off x="9155176" y="384613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000" dirty="0">
                <a:solidFill>
                  <a:srgbClr val="FF0000"/>
                </a:solidFill>
              </a:rPr>
              <a:t> = 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E3F944-1500-03D1-43A7-629D2239D1FF}"/>
              </a:ext>
            </a:extLst>
          </p:cNvPr>
          <p:cNvCxnSpPr>
            <a:cxnSpLocks/>
          </p:cNvCxnSpPr>
          <p:nvPr/>
        </p:nvCxnSpPr>
        <p:spPr>
          <a:xfrm flipH="1" flipV="1">
            <a:off x="5888908" y="1715805"/>
            <a:ext cx="72008" cy="4968552"/>
          </a:xfrm>
          <a:prstGeom prst="line">
            <a:avLst/>
          </a:prstGeom>
          <a:ln w="571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D18CCB3-5665-7E58-20D6-0E77FEE11C3B}"/>
              </a:ext>
            </a:extLst>
          </p:cNvPr>
          <p:cNvSpPr txBox="1"/>
          <p:nvPr/>
        </p:nvSpPr>
        <p:spPr>
          <a:xfrm>
            <a:off x="6088892" y="609329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srgbClr val="00B050"/>
                </a:solidFill>
              </a:rPr>
              <a:t> = 3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029F21-0BF8-B264-F401-69E2E0BE66F3}"/>
              </a:ext>
            </a:extLst>
          </p:cNvPr>
          <p:cNvGrpSpPr/>
          <p:nvPr/>
        </p:nvGrpSpPr>
        <p:grpSpPr>
          <a:xfrm>
            <a:off x="2099556" y="1332076"/>
            <a:ext cx="6624736" cy="5200851"/>
            <a:chOff x="4151784" y="1629284"/>
            <a:chExt cx="4583234" cy="3726479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3B16E5B6-0FBF-1371-380A-699A0E74FAA2}"/>
                </a:ext>
              </a:extLst>
            </p:cNvPr>
            <p:cNvCxnSpPr/>
            <p:nvPr/>
          </p:nvCxnSpPr>
          <p:spPr>
            <a:xfrm>
              <a:off x="4151784" y="3684412"/>
              <a:ext cx="41273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1EE7474C-CA96-7654-BB21-4D95805D61AD}"/>
                </a:ext>
              </a:extLst>
            </p:cNvPr>
            <p:cNvCxnSpPr/>
            <p:nvPr/>
          </p:nvCxnSpPr>
          <p:spPr>
            <a:xfrm flipH="1" flipV="1">
              <a:off x="6220391" y="1858366"/>
              <a:ext cx="23977" cy="34973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5DDB4C9-5726-B54B-420A-851C5E60B486}"/>
                    </a:ext>
                  </a:extLst>
                </p:cNvPr>
                <p:cNvSpPr txBox="1"/>
                <p:nvPr/>
              </p:nvSpPr>
              <p:spPr>
                <a:xfrm>
                  <a:off x="5915811" y="1629284"/>
                  <a:ext cx="349824" cy="418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5DDB4C9-5726-B54B-420A-851C5E60B4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5811" y="1629284"/>
                  <a:ext cx="349824" cy="41899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5AD9EC0-CE46-1F3A-7ACD-C42BBE9AE0A8}"/>
                    </a:ext>
                  </a:extLst>
                </p:cNvPr>
                <p:cNvSpPr txBox="1"/>
                <p:nvPr/>
              </p:nvSpPr>
              <p:spPr>
                <a:xfrm>
                  <a:off x="8023311" y="3598531"/>
                  <a:ext cx="711707" cy="418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5AD9EC0-CE46-1F3A-7ACD-C42BBE9AE0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3311" y="3598531"/>
                  <a:ext cx="711707" cy="418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C4FCC0D-2E9A-528C-89D4-A8F7322549F7}"/>
                </a:ext>
              </a:extLst>
            </p:cNvPr>
            <p:cNvSpPr/>
            <p:nvPr/>
          </p:nvSpPr>
          <p:spPr>
            <a:xfrm>
              <a:off x="6878308" y="2062107"/>
              <a:ext cx="1766726" cy="1583868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51AFC1B-A745-EA33-A4B1-EE8C7773E53E}"/>
                </a:ext>
              </a:extLst>
            </p:cNvPr>
            <p:cNvSpPr/>
            <p:nvPr/>
          </p:nvSpPr>
          <p:spPr>
            <a:xfrm rot="10800000">
              <a:off x="4951575" y="3771895"/>
              <a:ext cx="1766726" cy="1583868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8133FE-9907-51D4-F282-70539B58F722}"/>
                  </a:ext>
                </a:extLst>
              </p:cNvPr>
              <p:cNvSpPr txBox="1"/>
              <p:nvPr/>
            </p:nvSpPr>
            <p:spPr>
              <a:xfrm>
                <a:off x="5713655" y="4092360"/>
                <a:ext cx="4802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8133FE-9907-51D4-F282-70539B58F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655" y="4092360"/>
                <a:ext cx="48027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94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D1988284-6417-7039-D026-1CD05DE61653}"/>
              </a:ext>
            </a:extLst>
          </p:cNvPr>
          <p:cNvSpPr txBox="1"/>
          <p:nvPr/>
        </p:nvSpPr>
        <p:spPr>
          <a:xfrm>
            <a:off x="2279576" y="404664"/>
            <a:ext cx="7311244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solidFill>
                  <a:schemeClr val="tx1"/>
                </a:solidFill>
                <a:latin typeface="+mj-lt"/>
              </a:rPr>
              <a:t>Reciprocal Graphs</a:t>
            </a:r>
            <a:endParaRPr lang="en-GB" sz="7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FEA614-E3CF-595E-69A0-C347A66DBC4F}"/>
                  </a:ext>
                </a:extLst>
              </p:cNvPr>
              <p:cNvSpPr txBox="1"/>
              <p:nvPr/>
            </p:nvSpPr>
            <p:spPr>
              <a:xfrm>
                <a:off x="2550822" y="2111247"/>
                <a:ext cx="6768752" cy="266816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96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𝒃𝒙</m:t>
                          </m:r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en-GB" sz="9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FEA614-E3CF-595E-69A0-C347A66DB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822" y="2111247"/>
                <a:ext cx="6768752" cy="26681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4193B9-BB51-87DA-27EE-396D7C087E63}"/>
                  </a:ext>
                </a:extLst>
              </p:cNvPr>
              <p:cNvSpPr txBox="1"/>
              <p:nvPr/>
            </p:nvSpPr>
            <p:spPr>
              <a:xfrm>
                <a:off x="767408" y="5229200"/>
                <a:ext cx="1051316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w</a:t>
                </a: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here </a:t>
                </a:r>
                <a14:m>
                  <m:oMath xmlns:m="http://schemas.openxmlformats.org/officeDocument/2006/math">
                    <m:r>
                      <a:rPr lang="en-GB" sz="6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, </a:t>
                </a:r>
                <a14:m>
                  <m:oMath xmlns:m="http://schemas.openxmlformats.org/officeDocument/2006/math">
                    <m:r>
                      <a:rPr lang="en-GB" sz="6600" b="1" i="1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6600" b="1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are integers. </a:t>
                </a: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4193B9-BB51-87DA-27EE-396D7C087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229200"/>
                <a:ext cx="10513168" cy="1107996"/>
              </a:xfrm>
              <a:prstGeom prst="rect">
                <a:avLst/>
              </a:prstGeom>
              <a:blipFill>
                <a:blip r:embed="rId3"/>
                <a:stretch>
                  <a:fillRect l="-3770" t="-19231" r="-5394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5675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91744" y="395364"/>
                <a:ext cx="4320480" cy="12702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Sketch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395364"/>
                <a:ext cx="4320480" cy="1270220"/>
              </a:xfrm>
              <a:prstGeom prst="rect">
                <a:avLst/>
              </a:prstGeom>
              <a:blipFill>
                <a:blip r:embed="rId2"/>
                <a:stretch>
                  <a:fillRect b="-81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1700808"/>
            <a:ext cx="5400600" cy="48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1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769" y="336513"/>
                <a:ext cx="10225136" cy="1053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On the same axes, sketch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69" y="336513"/>
                <a:ext cx="10225136" cy="1053430"/>
              </a:xfrm>
              <a:prstGeom prst="rect">
                <a:avLst/>
              </a:prstGeom>
              <a:blipFill>
                <a:blip r:embed="rId2"/>
                <a:stretch>
                  <a:fillRect b="-50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3647728" y="4238927"/>
            <a:ext cx="48159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6091098" y="1772816"/>
            <a:ext cx="87941" cy="50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60116" y="1738964"/>
                <a:ext cx="8304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116" y="1738964"/>
                <a:ext cx="830443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74422" y="4123519"/>
                <a:ext cx="8304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422" y="4123519"/>
                <a:ext cx="8304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6179037" y="2884752"/>
            <a:ext cx="2061473" cy="1314351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1358" h="967562">
                <a:moveTo>
                  <a:pt x="0" y="0"/>
                </a:moveTo>
                <a:cubicBezTo>
                  <a:pt x="31012" y="227714"/>
                  <a:pt x="147084" y="561754"/>
                  <a:pt x="318977" y="723014"/>
                </a:cubicBezTo>
                <a:cubicBezTo>
                  <a:pt x="490870" y="884274"/>
                  <a:pt x="697319" y="936551"/>
                  <a:pt x="1031358" y="96756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10"/>
          <p:cNvSpPr/>
          <p:nvPr/>
        </p:nvSpPr>
        <p:spPr>
          <a:xfrm rot="10800000">
            <a:off x="3936003" y="4311660"/>
            <a:ext cx="2125231" cy="1675437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63256"/>
              <a:gd name="connsiteY0" fmla="*/ 0 h 1233376"/>
              <a:gd name="connsiteX1" fmla="*/ 350875 w 1063256"/>
              <a:gd name="connsiteY1" fmla="*/ 988828 h 1233376"/>
              <a:gd name="connsiteX2" fmla="*/ 1063256 w 1063256"/>
              <a:gd name="connsiteY2" fmla="*/ 1233376 h 1233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3256" h="1233376">
                <a:moveTo>
                  <a:pt x="0" y="0"/>
                </a:moveTo>
                <a:cubicBezTo>
                  <a:pt x="31012" y="227714"/>
                  <a:pt x="173666" y="783265"/>
                  <a:pt x="350875" y="988828"/>
                </a:cubicBezTo>
                <a:cubicBezTo>
                  <a:pt x="528084" y="1194391"/>
                  <a:pt x="729217" y="1202365"/>
                  <a:pt x="1063256" y="1233376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/>
          <p:cNvSpPr/>
          <p:nvPr/>
        </p:nvSpPr>
        <p:spPr>
          <a:xfrm>
            <a:off x="6320422" y="1844825"/>
            <a:ext cx="2005098" cy="2209845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1358" h="967562">
                <a:moveTo>
                  <a:pt x="0" y="0"/>
                </a:moveTo>
                <a:cubicBezTo>
                  <a:pt x="31012" y="227714"/>
                  <a:pt x="147084" y="561754"/>
                  <a:pt x="318977" y="723014"/>
                </a:cubicBezTo>
                <a:cubicBezTo>
                  <a:pt x="490870" y="884274"/>
                  <a:pt x="697319" y="936551"/>
                  <a:pt x="1031358" y="96756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: Shape 17"/>
          <p:cNvSpPr/>
          <p:nvPr/>
        </p:nvSpPr>
        <p:spPr>
          <a:xfrm flipH="1" flipV="1">
            <a:off x="3918018" y="4445988"/>
            <a:ext cx="2061473" cy="2209845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1358" h="967562">
                <a:moveTo>
                  <a:pt x="0" y="0"/>
                </a:moveTo>
                <a:cubicBezTo>
                  <a:pt x="31012" y="227714"/>
                  <a:pt x="147084" y="561754"/>
                  <a:pt x="318977" y="723014"/>
                </a:cubicBezTo>
                <a:cubicBezTo>
                  <a:pt x="490870" y="884274"/>
                  <a:pt x="697319" y="936551"/>
                  <a:pt x="1031358" y="96756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79037" y="1936570"/>
                <a:ext cx="1427563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037" y="1936570"/>
                <a:ext cx="1427563" cy="7862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00888" y="4170261"/>
                <a:ext cx="1427563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888" y="4170261"/>
                <a:ext cx="1427563" cy="7862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050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755740" y="332656"/>
                <a:ext cx="4680520" cy="12719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Sketch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40" y="332656"/>
                <a:ext cx="4680520" cy="1271951"/>
              </a:xfrm>
              <a:prstGeom prst="rect">
                <a:avLst/>
              </a:prstGeom>
              <a:blipFill>
                <a:blip r:embed="rId2"/>
                <a:stretch>
                  <a:fillRect l="-1117" b="-81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1700808"/>
            <a:ext cx="5112568" cy="495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2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634405" y="267137"/>
                <a:ext cx="4189787" cy="1140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05" y="267137"/>
                <a:ext cx="4189787" cy="1140762"/>
              </a:xfrm>
              <a:prstGeom prst="rect">
                <a:avLst/>
              </a:prstGeom>
              <a:blipFill>
                <a:blip r:embed="rId2"/>
                <a:stretch>
                  <a:fillRect b="-65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927648" y="2132856"/>
            <a:ext cx="6768752" cy="4431365"/>
            <a:chOff x="828197" y="2040530"/>
            <a:chExt cx="2714688" cy="2046002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28197" y="3314777"/>
              <a:ext cx="24094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cxnSpLocks/>
            </p:cNvCxnSpPr>
            <p:nvPr/>
          </p:nvCxnSpPr>
          <p:spPr>
            <a:xfrm flipV="1">
              <a:off x="2035783" y="2199272"/>
              <a:ext cx="0" cy="18872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926378" y="2040530"/>
                  <a:ext cx="415472" cy="2342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6378" y="2040530"/>
                  <a:ext cx="415472" cy="23426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127413" y="3185282"/>
                  <a:ext cx="415472" cy="2342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7413" y="3185282"/>
                  <a:ext cx="415472" cy="2342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: Shape 10"/>
            <p:cNvSpPr/>
            <p:nvPr/>
          </p:nvSpPr>
          <p:spPr>
            <a:xfrm>
              <a:off x="2094614" y="2317898"/>
              <a:ext cx="1031358" cy="967562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2" name="Freeform: Shape 11"/>
            <p:cNvSpPr/>
            <p:nvPr/>
          </p:nvSpPr>
          <p:spPr>
            <a:xfrm flipH="1">
              <a:off x="944416" y="2299050"/>
              <a:ext cx="1031358" cy="967562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91344" y="1586958"/>
            <a:ext cx="11737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Hint</a:t>
            </a:r>
            <a:r>
              <a:rPr lang="en-GB" sz="3600" dirty="0"/>
              <a:t>: Note that anything squared will always be positive.</a:t>
            </a:r>
          </a:p>
        </p:txBody>
      </p:sp>
    </p:spTree>
    <p:extLst>
      <p:ext uri="{BB962C8B-B14F-4D97-AF65-F5344CB8AC3E}">
        <p14:creationId xmlns:p14="http://schemas.microsoft.com/office/powerpoint/2010/main" val="25078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74251" y="460803"/>
                <a:ext cx="4623425" cy="11392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=−(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4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251" y="460803"/>
                <a:ext cx="4623425" cy="11392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927648" y="1700808"/>
            <a:ext cx="7136948" cy="4836168"/>
            <a:chOff x="4491836" y="2115756"/>
            <a:chExt cx="2714688" cy="2272909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4491836" y="3344094"/>
              <a:ext cx="24094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 flipV="1">
              <a:off x="5699422" y="2228589"/>
              <a:ext cx="13997" cy="21365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650045" y="2115756"/>
                  <a:ext cx="415472" cy="345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045" y="2115756"/>
                  <a:ext cx="415472" cy="34556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791052" y="3214599"/>
                  <a:ext cx="415472" cy="345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1052" y="3214599"/>
                  <a:ext cx="415472" cy="3455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Freeform: Shape 21"/>
            <p:cNvSpPr/>
            <p:nvPr/>
          </p:nvSpPr>
          <p:spPr>
            <a:xfrm flipV="1">
              <a:off x="5768885" y="3421103"/>
              <a:ext cx="1031358" cy="967562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23" name="Freeform: Shape 22"/>
            <p:cNvSpPr/>
            <p:nvPr/>
          </p:nvSpPr>
          <p:spPr>
            <a:xfrm flipH="1" flipV="1">
              <a:off x="4618687" y="3402255"/>
              <a:ext cx="1031358" cy="967562"/>
            </a:xfrm>
            <a:custGeom>
              <a:avLst/>
              <a:gdLst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  <a:gd name="connsiteX0" fmla="*/ 0 w 1031358"/>
                <a:gd name="connsiteY0" fmla="*/ 0 h 967562"/>
                <a:gd name="connsiteX1" fmla="*/ 318977 w 1031358"/>
                <a:gd name="connsiteY1" fmla="*/ 723014 h 967562"/>
                <a:gd name="connsiteX2" fmla="*/ 1031358 w 1031358"/>
                <a:gd name="connsiteY2" fmla="*/ 967562 h 96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1358" h="967562">
                  <a:moveTo>
                    <a:pt x="0" y="0"/>
                  </a:moveTo>
                  <a:cubicBezTo>
                    <a:pt x="31012" y="227714"/>
                    <a:pt x="147084" y="561754"/>
                    <a:pt x="318977" y="723014"/>
                  </a:cubicBezTo>
                  <a:cubicBezTo>
                    <a:pt x="490870" y="884274"/>
                    <a:pt x="697319" y="936551"/>
                    <a:pt x="1031358" y="967562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</p:spTree>
    <p:extLst>
      <p:ext uri="{BB962C8B-B14F-4D97-AF65-F5344CB8AC3E}">
        <p14:creationId xmlns:p14="http://schemas.microsoft.com/office/powerpoint/2010/main" val="427901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56B925-3816-2E34-40C1-BB580A64279C}"/>
              </a:ext>
            </a:extLst>
          </p:cNvPr>
          <p:cNvSpPr txBox="1"/>
          <p:nvPr/>
        </p:nvSpPr>
        <p:spPr>
          <a:xfrm>
            <a:off x="335360" y="2564904"/>
            <a:ext cx="11377264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An asymptote is a line which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the graph approaches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but </a:t>
            </a:r>
            <a:r>
              <a:rPr lang="en-GB" sz="7200" b="1" dirty="0">
                <a:solidFill>
                  <a:schemeClr val="tx1"/>
                </a:solidFill>
              </a:rPr>
              <a:t>never reaches</a:t>
            </a:r>
            <a:r>
              <a:rPr lang="en-GB" sz="7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902CB-DC85-7FDF-88AF-4A16ACC22ECB}"/>
              </a:ext>
            </a:extLst>
          </p:cNvPr>
          <p:cNvSpPr txBox="1"/>
          <p:nvPr/>
        </p:nvSpPr>
        <p:spPr>
          <a:xfrm>
            <a:off x="2855640" y="620688"/>
            <a:ext cx="6096912" cy="144655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Asymptotes</a:t>
            </a:r>
          </a:p>
        </p:txBody>
      </p:sp>
    </p:spTree>
    <p:extLst>
      <p:ext uri="{BB962C8B-B14F-4D97-AF65-F5344CB8AC3E}">
        <p14:creationId xmlns:p14="http://schemas.microsoft.com/office/powerpoint/2010/main" val="320708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27448" y="356234"/>
            <a:ext cx="9649072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Reciprocal Graphs - Asymptotes </a:t>
            </a:r>
            <a:endParaRPr lang="en-GB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5879" y="5684193"/>
                <a:ext cx="1076520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Notice the distance between this line and the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-axis gradually decreases as the lines go off towards infinity. 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79" y="5684193"/>
                <a:ext cx="10765206" cy="1077218"/>
              </a:xfrm>
              <a:prstGeom prst="rect">
                <a:avLst/>
              </a:prstGeom>
              <a:blipFill>
                <a:blip r:embed="rId2"/>
                <a:stretch>
                  <a:fillRect t="-6780" r="-340" b="-17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151784" y="3684412"/>
            <a:ext cx="4127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220391" y="1858366"/>
            <a:ext cx="23977" cy="3497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32630" y="1738189"/>
                <a:ext cx="7117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630" y="1738189"/>
                <a:ext cx="711707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23311" y="3598531"/>
                <a:ext cx="7117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311" y="3598531"/>
                <a:ext cx="711707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>
            <a:off x="6321168" y="2052553"/>
            <a:ext cx="1766726" cy="1583868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1358" h="967562">
                <a:moveTo>
                  <a:pt x="0" y="0"/>
                </a:moveTo>
                <a:cubicBezTo>
                  <a:pt x="31012" y="227714"/>
                  <a:pt x="147084" y="561754"/>
                  <a:pt x="318977" y="723014"/>
                </a:cubicBezTo>
                <a:cubicBezTo>
                  <a:pt x="490870" y="884274"/>
                  <a:pt x="697319" y="936551"/>
                  <a:pt x="1031358" y="96756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/>
          <p:cNvSpPr/>
          <p:nvPr/>
        </p:nvSpPr>
        <p:spPr>
          <a:xfrm rot="10800000">
            <a:off x="4398841" y="3772059"/>
            <a:ext cx="1766726" cy="1583868"/>
          </a:xfrm>
          <a:custGeom>
            <a:avLst/>
            <a:gdLst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  <a:gd name="connsiteX0" fmla="*/ 0 w 1031358"/>
              <a:gd name="connsiteY0" fmla="*/ 0 h 967562"/>
              <a:gd name="connsiteX1" fmla="*/ 318977 w 1031358"/>
              <a:gd name="connsiteY1" fmla="*/ 723014 h 967562"/>
              <a:gd name="connsiteX2" fmla="*/ 1031358 w 1031358"/>
              <a:gd name="connsiteY2" fmla="*/ 967562 h 96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1358" h="967562">
                <a:moveTo>
                  <a:pt x="0" y="0"/>
                </a:moveTo>
                <a:cubicBezTo>
                  <a:pt x="31012" y="227714"/>
                  <a:pt x="147084" y="561754"/>
                  <a:pt x="318977" y="723014"/>
                </a:cubicBezTo>
                <a:cubicBezTo>
                  <a:pt x="490870" y="884274"/>
                  <a:pt x="697319" y="936551"/>
                  <a:pt x="1031358" y="96756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/>
          <p:cNvSpPr/>
          <p:nvPr/>
        </p:nvSpPr>
        <p:spPr>
          <a:xfrm>
            <a:off x="7350620" y="3458202"/>
            <a:ext cx="742396" cy="140329"/>
          </a:xfrm>
          <a:custGeom>
            <a:avLst/>
            <a:gdLst>
              <a:gd name="connsiteX0" fmla="*/ 0 w 433387"/>
              <a:gd name="connsiteY0" fmla="*/ 0 h 85725"/>
              <a:gd name="connsiteX1" fmla="*/ 195262 w 433387"/>
              <a:gd name="connsiteY1" fmla="*/ 61913 h 85725"/>
              <a:gd name="connsiteX2" fmla="*/ 433387 w 433387"/>
              <a:gd name="connsiteY2" fmla="*/ 85725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3387" h="85725">
                <a:moveTo>
                  <a:pt x="0" y="0"/>
                </a:moveTo>
                <a:cubicBezTo>
                  <a:pt x="61515" y="23813"/>
                  <a:pt x="123031" y="47626"/>
                  <a:pt x="195262" y="61913"/>
                </a:cubicBezTo>
                <a:cubicBezTo>
                  <a:pt x="267493" y="76200"/>
                  <a:pt x="350440" y="80962"/>
                  <a:pt x="433387" y="85725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7185338" y="3730336"/>
            <a:ext cx="90674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V="1">
            <a:off x="7185338" y="3905527"/>
            <a:ext cx="390864" cy="177866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85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20346</TotalTime>
  <Words>149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807</cp:revision>
  <dcterms:created xsi:type="dcterms:W3CDTF">2013-02-28T07:36:55Z</dcterms:created>
  <dcterms:modified xsi:type="dcterms:W3CDTF">2023-09-12T12:02:40Z</dcterms:modified>
</cp:coreProperties>
</file>