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09df564f-f521-4eda-a1ef-6a3d7ae7fff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39" y="261101"/>
            <a:ext cx="5358534" cy="4018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b70d71f2-074a-4158-a98c-764d112bd6d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128" y="261101"/>
            <a:ext cx="5353800" cy="401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11390" y="5261582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09df564f-f521-4eda-a1ef-6a3d7ae7fff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463" y="383021"/>
            <a:ext cx="5358534" cy="4018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b70d71f2-074a-4158-a98c-764d112bd6d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052" y="383021"/>
            <a:ext cx="5353800" cy="401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04463" y="383021"/>
            <a:ext cx="5358534" cy="401535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239591" y="3036650"/>
            <a:ext cx="460327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0" i="0" dirty="0" smtClean="0">
                <a:solidFill>
                  <a:srgbClr val="1C1C1C"/>
                </a:solidFill>
                <a:effectLst/>
              </a:rPr>
              <a:t>The did 8</a:t>
            </a:r>
            <a:r>
              <a:rPr lang="en-US" sz="4400" b="0" i="0" baseline="30000" dirty="0" smtClean="0">
                <a:solidFill>
                  <a:srgbClr val="1C1C1C"/>
                </a:solidFill>
                <a:effectLst/>
              </a:rPr>
              <a:t>-1</a:t>
            </a:r>
            <a:r>
              <a:rPr lang="en-US" sz="4400" b="0" i="0" dirty="0" smtClean="0">
                <a:solidFill>
                  <a:srgbClr val="1C1C1C"/>
                </a:solidFill>
                <a:effectLst/>
              </a:rPr>
              <a:t> instead when they should not have.</a:t>
            </a:r>
            <a:endParaRPr lang="en-GB" sz="4400" dirty="0"/>
          </a:p>
        </p:txBody>
      </p:sp>
      <p:sp>
        <p:nvSpPr>
          <p:cNvPr id="2" name="Rectangle 1"/>
          <p:cNvSpPr/>
          <p:nvPr/>
        </p:nvSpPr>
        <p:spPr>
          <a:xfrm>
            <a:off x="8936609" y="1423846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 smtClean="0">
                <a:solidFill>
                  <a:srgbClr val="1C1C1C"/>
                </a:solidFill>
                <a:latin typeface="robotolight"/>
              </a:rPr>
              <a:t>B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09df564f-f521-4eda-a1ef-6a3d7ae7fff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463" y="272184"/>
            <a:ext cx="6378228" cy="4783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304" t="37500" r="62134" b="47368"/>
          <a:stretch/>
        </p:blipFill>
        <p:spPr>
          <a:xfrm>
            <a:off x="1526627" y="4995862"/>
            <a:ext cx="4533900" cy="1862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D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451087" y="3203064"/>
            <a:ext cx="38681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>
                <a:solidFill>
                  <a:srgbClr val="1C1C1C"/>
                </a:solidFill>
              </a:rPr>
              <a:t>The </a:t>
            </a:r>
            <a:r>
              <a:rPr lang="en-US" sz="4000" dirty="0" smtClean="0">
                <a:solidFill>
                  <a:srgbClr val="1C1C1C"/>
                </a:solidFill>
              </a:rPr>
              <a:t>half the 9 instead of taking the square root.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b70d71f2-074a-4158-a98c-764d112bd6d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06" y="283268"/>
            <a:ext cx="6478384" cy="4858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67544" t="37281" r="7310" b="46710"/>
          <a:stretch/>
        </p:blipFill>
        <p:spPr>
          <a:xfrm>
            <a:off x="1380663" y="4834949"/>
            <a:ext cx="4725670" cy="2005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37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2020-05-06T06:01:27Z</dcterms:modified>
</cp:coreProperties>
</file>