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4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0B6BBF-44FF-4AAA-8BD4-280785AC1A02}" v="4" dt="2026-04-28T07:48:07.4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4-28T07:48:07.423" v="3" actId="20577"/>
      <pc:docMkLst>
        <pc:docMk/>
      </pc:docMkLst>
      <pc:sldChg chg="modSp">
        <pc:chgData name="Stewart Gale" userId="3647ddd2-6040-41ae-a96d-232c23482af8" providerId="ADAL" clId="{163176A0-02FC-47D8-8D6B-77EA423298B5}" dt="2026-04-28T07:48:07.423" v="3" actId="20577"/>
        <pc:sldMkLst>
          <pc:docMk/>
          <pc:sldMk cId="182537545" sldId="264"/>
        </pc:sldMkLst>
        <pc:spChg chg="mod">
          <ac:chgData name="Stewart Gale" userId="3647ddd2-6040-41ae-a96d-232c23482af8" providerId="ADAL" clId="{163176A0-02FC-47D8-8D6B-77EA423298B5}" dt="2026-04-28T07:48:07.423" v="3" actId="20577"/>
          <ac:spMkLst>
            <pc:docMk/>
            <pc:sldMk cId="182537545" sldId="264"/>
            <ac:spMk id="12" creationId="{E10A4E5A-F211-A6E5-9F3B-A3D44A58449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709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518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4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407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977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22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479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27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562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6848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326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CDF30-76D8-4771-9E94-6D5EBE09C78B}" type="datetimeFigureOut">
              <a:rPr lang="en-GB" smtClean="0"/>
              <a:t>28/04/2026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1D8E-FB3F-472C-B660-1777580B74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487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34BA99-9DE0-6BC2-D8CD-05495589E3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18" t="23119" r="23144" b="15034"/>
          <a:stretch/>
        </p:blipFill>
        <p:spPr bwMode="auto">
          <a:xfrm>
            <a:off x="163079" y="159559"/>
            <a:ext cx="6239806" cy="64170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4E47EC-F4A3-B99A-98AB-36F22DBACE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35" t="16866" r="22789" b="7939"/>
          <a:stretch/>
        </p:blipFill>
        <p:spPr bwMode="auto">
          <a:xfrm>
            <a:off x="6411505" y="198244"/>
            <a:ext cx="5617416" cy="63784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8140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2174" y="2128058"/>
            <a:ext cx="82961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520206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35BCF62-0DC1-A314-FE62-9D66923298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18" t="23119" r="23144" b="15034"/>
          <a:stretch/>
        </p:blipFill>
        <p:spPr bwMode="auto">
          <a:xfrm>
            <a:off x="1548746" y="142872"/>
            <a:ext cx="9269309" cy="64170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E26ABD-34C1-F3C7-E3EE-403347291443}"/>
              </a:ext>
            </a:extLst>
          </p:cNvPr>
          <p:cNvSpPr txBox="1"/>
          <p:nvPr/>
        </p:nvSpPr>
        <p:spPr>
          <a:xfrm>
            <a:off x="7436453" y="454095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3/4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987BA0-5EA5-33AD-1ABB-F7842BBD8C3B}"/>
              </a:ext>
            </a:extLst>
          </p:cNvPr>
          <p:cNvSpPr txBox="1"/>
          <p:nvPr/>
        </p:nvSpPr>
        <p:spPr>
          <a:xfrm>
            <a:off x="7436453" y="765318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25503D-2A30-3EA4-4509-8D52FB41073C}"/>
              </a:ext>
            </a:extLst>
          </p:cNvPr>
          <p:cNvSpPr txBox="1"/>
          <p:nvPr/>
        </p:nvSpPr>
        <p:spPr>
          <a:xfrm>
            <a:off x="7436452" y="1043506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6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CDC920-19CE-D6B1-6FE1-20D48712C1FD}"/>
              </a:ext>
            </a:extLst>
          </p:cNvPr>
          <p:cNvSpPr txBox="1"/>
          <p:nvPr/>
        </p:nvSpPr>
        <p:spPr>
          <a:xfrm>
            <a:off x="7436452" y="1360817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n-GB" sz="20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804046-93A6-7795-F8DE-FAF03683779C}"/>
              </a:ext>
            </a:extLst>
          </p:cNvPr>
          <p:cNvSpPr txBox="1"/>
          <p:nvPr/>
        </p:nvSpPr>
        <p:spPr>
          <a:xfrm>
            <a:off x="7436451" y="1665952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n-GB" sz="20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ACF6B8-6320-528F-E32A-24817308A336}"/>
              </a:ext>
            </a:extLst>
          </p:cNvPr>
          <p:cNvSpPr txBox="1"/>
          <p:nvPr/>
        </p:nvSpPr>
        <p:spPr>
          <a:xfrm>
            <a:off x="7436451" y="2944744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1</a:t>
            </a:r>
            <a:r>
              <a:rPr lang="en-GB" sz="2000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780288-8697-1920-40D8-87981C3D9685}"/>
              </a:ext>
            </a:extLst>
          </p:cNvPr>
          <p:cNvSpPr txBox="1"/>
          <p:nvPr/>
        </p:nvSpPr>
        <p:spPr>
          <a:xfrm>
            <a:off x="7436451" y="3255967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4</a:t>
            </a:r>
            <a:r>
              <a:rPr lang="en-GB" sz="2000" dirty="0">
                <a:solidFill>
                  <a:srgbClr val="FF0000"/>
                </a:solidFill>
              </a:rPr>
              <a:t>50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0A4E5A-F211-A6E5-9F3B-A3D44A584495}"/>
              </a:ext>
            </a:extLst>
          </p:cNvPr>
          <p:cNvSpPr txBox="1"/>
          <p:nvPr/>
        </p:nvSpPr>
        <p:spPr>
          <a:xfrm>
            <a:off x="7436450" y="3534155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FF0000"/>
                </a:solidFill>
              </a:rPr>
              <a:t>22</a:t>
            </a:r>
            <a:r>
              <a:rPr lang="en-GB" sz="2000">
                <a:solidFill>
                  <a:srgbClr val="FF0000"/>
                </a:solidFill>
              </a:rPr>
              <a:t>5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9843AB-5F4A-A75F-2F1C-3727EB047034}"/>
              </a:ext>
            </a:extLst>
          </p:cNvPr>
          <p:cNvSpPr txBox="1"/>
          <p:nvPr/>
        </p:nvSpPr>
        <p:spPr>
          <a:xfrm>
            <a:off x="7436450" y="3851466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0CB843-ED89-A3AF-D3BF-9D47992BFB6A}"/>
              </a:ext>
            </a:extLst>
          </p:cNvPr>
          <p:cNvSpPr txBox="1"/>
          <p:nvPr/>
        </p:nvSpPr>
        <p:spPr>
          <a:xfrm>
            <a:off x="7436449" y="4156601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1</a:t>
            </a:r>
            <a:r>
              <a:rPr lang="en-GB" sz="2000" dirty="0">
                <a:solidFill>
                  <a:srgbClr val="FF0000"/>
                </a:solidFill>
              </a:rPr>
              <a:t>.5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0970E12-6098-74DB-1CD5-DF8E8B026FC5}"/>
              </a:ext>
            </a:extLst>
          </p:cNvPr>
          <p:cNvSpPr txBox="1"/>
          <p:nvPr/>
        </p:nvSpPr>
        <p:spPr>
          <a:xfrm>
            <a:off x="7500184" y="5330751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450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FAB1C5-9672-FA60-1E4C-D2B0208026CC}"/>
              </a:ext>
            </a:extLst>
          </p:cNvPr>
          <p:cNvSpPr txBox="1"/>
          <p:nvPr/>
        </p:nvSpPr>
        <p:spPr>
          <a:xfrm>
            <a:off x="7500184" y="5641974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1</a:t>
            </a:r>
            <a:r>
              <a:rPr lang="en-GB" sz="2000" dirty="0">
                <a:solidFill>
                  <a:srgbClr val="FF0000"/>
                </a:solidFill>
              </a:rPr>
              <a:t>86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A985BF-9065-C4DB-74DA-E137C3B9F535}"/>
              </a:ext>
            </a:extLst>
          </p:cNvPr>
          <p:cNvSpPr txBox="1"/>
          <p:nvPr/>
        </p:nvSpPr>
        <p:spPr>
          <a:xfrm>
            <a:off x="7500183" y="5920162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3AD7E5-022E-157A-FA63-599A1CC26CE5}"/>
              </a:ext>
            </a:extLst>
          </p:cNvPr>
          <p:cNvSpPr txBox="1"/>
          <p:nvPr/>
        </p:nvSpPr>
        <p:spPr>
          <a:xfrm>
            <a:off x="7500183" y="6237473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3/4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3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AFAE59-3011-E5E3-8843-12168DF64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35" t="16866" r="22789" b="7939"/>
          <a:stretch/>
        </p:blipFill>
        <p:spPr bwMode="auto">
          <a:xfrm>
            <a:off x="931275" y="128992"/>
            <a:ext cx="10512792" cy="6600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707F4D-4DCB-CFED-206D-AB090276EEF3}"/>
              </a:ext>
            </a:extLst>
          </p:cNvPr>
          <p:cNvSpPr txBox="1"/>
          <p:nvPr/>
        </p:nvSpPr>
        <p:spPr>
          <a:xfrm>
            <a:off x="7414285" y="372340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n-GB" sz="2000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1F76DF-31F9-492F-30F6-69121F66E8ED}"/>
              </a:ext>
            </a:extLst>
          </p:cNvPr>
          <p:cNvSpPr txBox="1"/>
          <p:nvPr/>
        </p:nvSpPr>
        <p:spPr>
          <a:xfrm>
            <a:off x="7414286" y="610147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2</a:t>
            </a:r>
            <a:r>
              <a:rPr lang="en-GB" sz="20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B8603D-C8A2-FDFF-543F-2501DC7C4DEC}"/>
              </a:ext>
            </a:extLst>
          </p:cNvPr>
          <p:cNvSpPr txBox="1"/>
          <p:nvPr/>
        </p:nvSpPr>
        <p:spPr>
          <a:xfrm>
            <a:off x="7414285" y="847954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1</a:t>
            </a:r>
            <a:r>
              <a:rPr lang="en-GB" sz="2000" dirty="0">
                <a:solidFill>
                  <a:srgbClr val="FF0000"/>
                </a:solidFill>
              </a:rPr>
              <a:t>200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01F461-03A4-3095-7267-A061E014289A}"/>
              </a:ext>
            </a:extLst>
          </p:cNvPr>
          <p:cNvSpPr txBox="1"/>
          <p:nvPr/>
        </p:nvSpPr>
        <p:spPr>
          <a:xfrm>
            <a:off x="7414285" y="1123513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7</a:t>
            </a:r>
            <a:r>
              <a:rPr lang="en-GB" sz="2000" dirty="0">
                <a:solidFill>
                  <a:srgbClr val="FF0000"/>
                </a:solidFill>
              </a:rPr>
              <a:t>.5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CDA5C8F-FB81-93D5-ADE7-6487067713E3}"/>
              </a:ext>
            </a:extLst>
          </p:cNvPr>
          <p:cNvSpPr txBox="1"/>
          <p:nvPr/>
        </p:nvSpPr>
        <p:spPr>
          <a:xfrm>
            <a:off x="7425834" y="1361320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n-GB" sz="2000" dirty="0">
                <a:solidFill>
                  <a:srgbClr val="FF0000"/>
                </a:solidFill>
              </a:rPr>
              <a:t>/4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128470-A804-F117-1A89-0C770A3AB59D}"/>
              </a:ext>
            </a:extLst>
          </p:cNvPr>
          <p:cNvSpPr txBox="1"/>
          <p:nvPr/>
        </p:nvSpPr>
        <p:spPr>
          <a:xfrm>
            <a:off x="9442588" y="2521257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1</a:t>
            </a:r>
            <a:r>
              <a:rPr lang="en-GB" sz="2000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A3D52C-4FF5-69B4-197B-9D1BCD46A764}"/>
              </a:ext>
            </a:extLst>
          </p:cNvPr>
          <p:cNvSpPr txBox="1"/>
          <p:nvPr/>
        </p:nvSpPr>
        <p:spPr>
          <a:xfrm>
            <a:off x="9442588" y="2742936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5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F02027-D0E9-5F9B-501C-7D1DE5E2DBAF}"/>
              </a:ext>
            </a:extLst>
          </p:cNvPr>
          <p:cNvSpPr txBox="1"/>
          <p:nvPr/>
        </p:nvSpPr>
        <p:spPr>
          <a:xfrm>
            <a:off x="9442587" y="2977656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1</a:t>
            </a:r>
            <a:r>
              <a:rPr lang="en-GB" sz="2000" dirty="0">
                <a:solidFill>
                  <a:srgbClr val="FF0000"/>
                </a:solidFill>
              </a:rPr>
              <a:t>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2913FA-662D-0564-775F-0E30C49CC407}"/>
              </a:ext>
            </a:extLst>
          </p:cNvPr>
          <p:cNvSpPr txBox="1"/>
          <p:nvPr/>
        </p:nvSpPr>
        <p:spPr>
          <a:xfrm>
            <a:off x="9442586" y="3280180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1</a:t>
            </a:r>
            <a:r>
              <a:rPr lang="en-GB" sz="2000" dirty="0">
                <a:solidFill>
                  <a:srgbClr val="FF0000"/>
                </a:solidFill>
              </a:rPr>
              <a:t>.25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741E27-81D3-920C-BE4B-BC604CD8A746}"/>
              </a:ext>
            </a:extLst>
          </p:cNvPr>
          <p:cNvSpPr txBox="1"/>
          <p:nvPr/>
        </p:nvSpPr>
        <p:spPr>
          <a:xfrm>
            <a:off x="9462450" y="3653994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1</a:t>
            </a:r>
            <a:r>
              <a:rPr lang="en-GB" sz="2000" dirty="0">
                <a:solidFill>
                  <a:srgbClr val="FF0000"/>
                </a:solidFill>
              </a:rPr>
              <a:t>250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1D3753-ABC9-8885-9E4F-BC4FB5A3B4C8}"/>
              </a:ext>
            </a:extLst>
          </p:cNvPr>
          <p:cNvSpPr txBox="1"/>
          <p:nvPr/>
        </p:nvSpPr>
        <p:spPr>
          <a:xfrm>
            <a:off x="9442585" y="4023909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2</a:t>
            </a:r>
            <a:r>
              <a:rPr lang="en-GB" sz="2000" dirty="0">
                <a:solidFill>
                  <a:srgbClr val="FF0000"/>
                </a:solidFill>
              </a:rPr>
              <a:t>.5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9C38DA-2B65-6727-3B76-BC163CAE5133}"/>
              </a:ext>
            </a:extLst>
          </p:cNvPr>
          <p:cNvSpPr txBox="1"/>
          <p:nvPr/>
        </p:nvSpPr>
        <p:spPr>
          <a:xfrm>
            <a:off x="9631482" y="5127896"/>
            <a:ext cx="864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5</a:t>
            </a:r>
            <a:r>
              <a:rPr lang="en-GB" sz="2000" dirty="0">
                <a:solidFill>
                  <a:srgbClr val="FF0000"/>
                </a:solidFill>
              </a:rPr>
              <a:t>62.5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29BF75-C083-76A7-3216-3639CB81BEC8}"/>
              </a:ext>
            </a:extLst>
          </p:cNvPr>
          <p:cNvSpPr txBox="1"/>
          <p:nvPr/>
        </p:nvSpPr>
        <p:spPr>
          <a:xfrm>
            <a:off x="9631944" y="5347545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</a:t>
            </a:r>
            <a:r>
              <a:rPr lang="en-GB" sz="2000" dirty="0">
                <a:solidFill>
                  <a:srgbClr val="FF0000"/>
                </a:solidFill>
              </a:rPr>
              <a:t>00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BA0523-429D-2C7A-A5D8-CA182430EAB6}"/>
              </a:ext>
            </a:extLst>
          </p:cNvPr>
          <p:cNvSpPr txBox="1"/>
          <p:nvPr/>
        </p:nvSpPr>
        <p:spPr>
          <a:xfrm>
            <a:off x="9631482" y="5600414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3.75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D1B075-D2B7-012A-05D4-835B5295A15A}"/>
              </a:ext>
            </a:extLst>
          </p:cNvPr>
          <p:cNvSpPr txBox="1"/>
          <p:nvPr/>
        </p:nvSpPr>
        <p:spPr>
          <a:xfrm>
            <a:off x="9612554" y="5838221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200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426742-BA0B-6FDA-F2D3-A3B24EE6C413}"/>
              </a:ext>
            </a:extLst>
          </p:cNvPr>
          <p:cNvSpPr txBox="1"/>
          <p:nvPr/>
        </p:nvSpPr>
        <p:spPr>
          <a:xfrm>
            <a:off x="9631482" y="6072555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450</a:t>
            </a:r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13F0BBB-D6D1-0F9B-5ADB-AB80FF024500}"/>
              </a:ext>
            </a:extLst>
          </p:cNvPr>
          <p:cNvSpPr txBox="1"/>
          <p:nvPr/>
        </p:nvSpPr>
        <p:spPr>
          <a:xfrm>
            <a:off x="9631482" y="6300652"/>
            <a:ext cx="727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425</a:t>
            </a:r>
            <a:endParaRPr lang="en-GB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48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51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2016-04-12T08:04:50Z</dcterms:created>
  <dcterms:modified xsi:type="dcterms:W3CDTF">2026-04-28T07:48:17Z</dcterms:modified>
</cp:coreProperties>
</file>