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1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F506F8-6389-47A2-B868-D15726DCD6F0}" v="446" dt="2022-01-24T05:19:39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CF506F8-6389-47A2-B868-D15726DCD6F0}"/>
    <pc:docChg chg="undo custSel addSld modSld">
      <pc:chgData name="Stewart Gale" userId="3647ddd2-6040-41ae-a96d-232c23482af8" providerId="ADAL" clId="{9CF506F8-6389-47A2-B868-D15726DCD6F0}" dt="2022-01-24T05:19:53.507" v="743" actId="1037"/>
      <pc:docMkLst>
        <pc:docMk/>
      </pc:docMkLst>
      <pc:sldChg chg="addSp delSp modSp mod">
        <pc:chgData name="Stewart Gale" userId="3647ddd2-6040-41ae-a96d-232c23482af8" providerId="ADAL" clId="{9CF506F8-6389-47A2-B868-D15726DCD6F0}" dt="2022-01-21T05:44:01.825" v="192" actId="1076"/>
        <pc:sldMkLst>
          <pc:docMk/>
          <pc:sldMk cId="1214433668" sldId="256"/>
        </pc:sldMkLst>
        <pc:picChg chg="add mod modCrop">
          <ac:chgData name="Stewart Gale" userId="3647ddd2-6040-41ae-a96d-232c23482af8" providerId="ADAL" clId="{9CF506F8-6389-47A2-B868-D15726DCD6F0}" dt="2022-01-21T05:44:01.825" v="192" actId="1076"/>
          <ac:picMkLst>
            <pc:docMk/>
            <pc:sldMk cId="1214433668" sldId="256"/>
            <ac:picMk id="2" creationId="{11600A00-36C8-43AB-9D5D-107CE0BBE1BA}"/>
          </ac:picMkLst>
        </pc:picChg>
        <pc:picChg chg="add mod modCrop">
          <ac:chgData name="Stewart Gale" userId="3647ddd2-6040-41ae-a96d-232c23482af8" providerId="ADAL" clId="{9CF506F8-6389-47A2-B868-D15726DCD6F0}" dt="2022-01-21T05:43:59.355" v="191" actId="1076"/>
          <ac:picMkLst>
            <pc:docMk/>
            <pc:sldMk cId="1214433668" sldId="256"/>
            <ac:picMk id="3" creationId="{F1F9923B-DAF6-455E-9A57-D50340476215}"/>
          </ac:picMkLst>
        </pc:picChg>
        <pc:picChg chg="mod modCrop">
          <ac:chgData name="Stewart Gale" userId="3647ddd2-6040-41ae-a96d-232c23482af8" providerId="ADAL" clId="{9CF506F8-6389-47A2-B868-D15726DCD6F0}" dt="2022-01-21T05:43:44.832" v="184" actId="14100"/>
          <ac:picMkLst>
            <pc:docMk/>
            <pc:sldMk cId="1214433668" sldId="256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9CF506F8-6389-47A2-B868-D15726DCD6F0}" dt="2021-09-22T10:40:25.650" v="8" actId="478"/>
          <ac:picMkLst>
            <pc:docMk/>
            <pc:sldMk cId="1214433668" sldId="256"/>
            <ac:picMk id="5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9CF506F8-6389-47A2-B868-D15726DCD6F0}" dt="2022-01-22T05:22:46.857" v="256"/>
        <pc:sldMkLst>
          <pc:docMk/>
          <pc:sldMk cId="2521624096" sldId="257"/>
        </pc:sldMkLst>
        <pc:spChg chg="add mod">
          <ac:chgData name="Stewart Gale" userId="3647ddd2-6040-41ae-a96d-232c23482af8" providerId="ADAL" clId="{9CF506F8-6389-47A2-B868-D15726DCD6F0}" dt="2022-01-21T05:46:08.874" v="221" actId="20577"/>
          <ac:spMkLst>
            <pc:docMk/>
            <pc:sldMk cId="2521624096" sldId="257"/>
            <ac:spMk id="2" creationId="{5C8B95F7-F20C-4BDD-AD5D-7ED41CBB3E4A}"/>
          </ac:spMkLst>
        </pc:spChg>
        <pc:spChg chg="add mod">
          <ac:chgData name="Stewart Gale" userId="3647ddd2-6040-41ae-a96d-232c23482af8" providerId="ADAL" clId="{9CF506F8-6389-47A2-B868-D15726DCD6F0}" dt="2022-01-21T05:46:16.440" v="224" actId="14100"/>
          <ac:spMkLst>
            <pc:docMk/>
            <pc:sldMk cId="2521624096" sldId="257"/>
            <ac:spMk id="6" creationId="{9B9D01E7-3007-4AE4-8433-1C09EBCAC90B}"/>
          </ac:spMkLst>
        </pc:spChg>
        <pc:spChg chg="add mod">
          <ac:chgData name="Stewart Gale" userId="3647ddd2-6040-41ae-a96d-232c23482af8" providerId="ADAL" clId="{9CF506F8-6389-47A2-B868-D15726DCD6F0}" dt="2022-01-21T05:46:21.114" v="227" actId="14100"/>
          <ac:spMkLst>
            <pc:docMk/>
            <pc:sldMk cId="2521624096" sldId="257"/>
            <ac:spMk id="7" creationId="{CE3C6BDF-0C5C-4046-BC7C-10A77BB3E671}"/>
          </ac:spMkLst>
        </pc:spChg>
        <pc:spChg chg="add mod">
          <ac:chgData name="Stewart Gale" userId="3647ddd2-6040-41ae-a96d-232c23482af8" providerId="ADAL" clId="{9CF506F8-6389-47A2-B868-D15726DCD6F0}" dt="2022-01-21T05:46:49.247" v="232" actId="20577"/>
          <ac:spMkLst>
            <pc:docMk/>
            <pc:sldMk cId="2521624096" sldId="257"/>
            <ac:spMk id="8" creationId="{94AAF845-4B76-4EC1-AEE8-B99407B10CB6}"/>
          </ac:spMkLst>
        </pc:spChg>
        <pc:spChg chg="add del mod">
          <ac:chgData name="Stewart Gale" userId="3647ddd2-6040-41ae-a96d-232c23482af8" providerId="ADAL" clId="{9CF506F8-6389-47A2-B868-D15726DCD6F0}" dt="2022-01-21T05:20:22.172" v="73" actId="478"/>
          <ac:spMkLst>
            <pc:docMk/>
            <pc:sldMk cId="2521624096" sldId="257"/>
            <ac:spMk id="9" creationId="{02CB2BA2-A2A0-4C30-8102-4CAFBC55ABAA}"/>
          </ac:spMkLst>
        </pc:spChg>
        <pc:spChg chg="add mod">
          <ac:chgData name="Stewart Gale" userId="3647ddd2-6040-41ae-a96d-232c23482af8" providerId="ADAL" clId="{9CF506F8-6389-47A2-B868-D15726DCD6F0}" dt="2022-01-21T05:46:53.903" v="234" actId="20577"/>
          <ac:spMkLst>
            <pc:docMk/>
            <pc:sldMk cId="2521624096" sldId="257"/>
            <ac:spMk id="10" creationId="{3C54E42A-4664-41AB-A06A-7DDDC68860C4}"/>
          </ac:spMkLst>
        </pc:spChg>
        <pc:spChg chg="add mod">
          <ac:chgData name="Stewart Gale" userId="3647ddd2-6040-41ae-a96d-232c23482af8" providerId="ADAL" clId="{9CF506F8-6389-47A2-B868-D15726DCD6F0}" dt="2022-01-21T05:47:00.849" v="237" actId="14100"/>
          <ac:spMkLst>
            <pc:docMk/>
            <pc:sldMk cId="2521624096" sldId="257"/>
            <ac:spMk id="11" creationId="{5821C94B-077C-4062-AB5F-05C01707AC98}"/>
          </ac:spMkLst>
        </pc:spChg>
        <pc:spChg chg="add mod">
          <ac:chgData name="Stewart Gale" userId="3647ddd2-6040-41ae-a96d-232c23482af8" providerId="ADAL" clId="{9CF506F8-6389-47A2-B868-D15726DCD6F0}" dt="2022-01-21T05:47:04.553" v="239" actId="20577"/>
          <ac:spMkLst>
            <pc:docMk/>
            <pc:sldMk cId="2521624096" sldId="257"/>
            <ac:spMk id="12" creationId="{5A4294C6-EAE3-4123-8563-9D6DF7B3C1BB}"/>
          </ac:spMkLst>
        </pc:spChg>
        <pc:spChg chg="add mod">
          <ac:chgData name="Stewart Gale" userId="3647ddd2-6040-41ae-a96d-232c23482af8" providerId="ADAL" clId="{9CF506F8-6389-47A2-B868-D15726DCD6F0}" dt="2022-01-22T05:22:25.055" v="252" actId="1076"/>
          <ac:spMkLst>
            <pc:docMk/>
            <pc:sldMk cId="2521624096" sldId="257"/>
            <ac:spMk id="13" creationId="{CFA8D673-AF32-4931-8B40-AC6E2A7FB0A8}"/>
          </ac:spMkLst>
        </pc:spChg>
        <pc:spChg chg="add mod">
          <ac:chgData name="Stewart Gale" userId="3647ddd2-6040-41ae-a96d-232c23482af8" providerId="ADAL" clId="{9CF506F8-6389-47A2-B868-D15726DCD6F0}" dt="2022-01-22T05:22:44.500" v="255" actId="1076"/>
          <ac:spMkLst>
            <pc:docMk/>
            <pc:sldMk cId="2521624096" sldId="257"/>
            <ac:spMk id="14" creationId="{0B6DC223-3A61-44AC-BD93-61ADFFBEE3BC}"/>
          </ac:spMkLst>
        </pc:spChg>
        <pc:spChg chg="add mod">
          <ac:chgData name="Stewart Gale" userId="3647ddd2-6040-41ae-a96d-232c23482af8" providerId="ADAL" clId="{9CF506F8-6389-47A2-B868-D15726DCD6F0}" dt="2022-01-22T05:22:44.500" v="255" actId="1076"/>
          <ac:spMkLst>
            <pc:docMk/>
            <pc:sldMk cId="2521624096" sldId="257"/>
            <ac:spMk id="15" creationId="{007785FC-D0EF-4B18-B0BA-1C86C19F9CC3}"/>
          </ac:spMkLst>
        </pc:spChg>
        <pc:spChg chg="add mod">
          <ac:chgData name="Stewart Gale" userId="3647ddd2-6040-41ae-a96d-232c23482af8" providerId="ADAL" clId="{9CF506F8-6389-47A2-B868-D15726DCD6F0}" dt="2022-01-21T05:47:26.063" v="249" actId="20577"/>
          <ac:spMkLst>
            <pc:docMk/>
            <pc:sldMk cId="2521624096" sldId="257"/>
            <ac:spMk id="16" creationId="{944E656C-AE83-4333-931D-4319AFEEF514}"/>
          </ac:spMkLst>
        </pc:spChg>
        <pc:spChg chg="add mod">
          <ac:chgData name="Stewart Gale" userId="3647ddd2-6040-41ae-a96d-232c23482af8" providerId="ADAL" clId="{9CF506F8-6389-47A2-B868-D15726DCD6F0}" dt="2022-01-21T05:47:29.763" v="251" actId="20577"/>
          <ac:spMkLst>
            <pc:docMk/>
            <pc:sldMk cId="2521624096" sldId="257"/>
            <ac:spMk id="17" creationId="{24DA94F4-9CF9-459D-AB01-6BCB992C6329}"/>
          </ac:spMkLst>
        </pc:spChg>
        <pc:picChg chg="add del">
          <ac:chgData name="Stewart Gale" userId="3647ddd2-6040-41ae-a96d-232c23482af8" providerId="ADAL" clId="{9CF506F8-6389-47A2-B868-D15726DCD6F0}" dt="2022-01-21T05:20:35.150" v="77"/>
          <ac:picMkLst>
            <pc:docMk/>
            <pc:sldMk cId="2521624096" sldId="257"/>
            <ac:picMk id="3" creationId="{364BB1D4-C899-44FD-B46A-01DAA94BAF0A}"/>
          </ac:picMkLst>
        </pc:picChg>
        <pc:picChg chg="mod modCrop">
          <ac:chgData name="Stewart Gale" userId="3647ddd2-6040-41ae-a96d-232c23482af8" providerId="ADAL" clId="{9CF506F8-6389-47A2-B868-D15726DCD6F0}" dt="2022-01-21T05:19:29.380" v="49" actId="1076"/>
          <ac:picMkLst>
            <pc:docMk/>
            <pc:sldMk cId="2521624096" sldId="257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9CF506F8-6389-47A2-B868-D15726DCD6F0}" dt="2022-01-21T05:19:52.372" v="62" actId="1076"/>
          <ac:picMkLst>
            <pc:docMk/>
            <pc:sldMk cId="2521624096" sldId="257"/>
            <ac:picMk id="5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9CF506F8-6389-47A2-B868-D15726DCD6F0}" dt="2022-01-24T05:19:39.156" v="734"/>
        <pc:sldMkLst>
          <pc:docMk/>
          <pc:sldMk cId="1585012120" sldId="259"/>
        </pc:sldMkLst>
        <pc:spChg chg="add mod">
          <ac:chgData name="Stewart Gale" userId="3647ddd2-6040-41ae-a96d-232c23482af8" providerId="ADAL" clId="{9CF506F8-6389-47A2-B868-D15726DCD6F0}" dt="2022-01-24T05:12:04.927" v="608" actId="20577"/>
          <ac:spMkLst>
            <pc:docMk/>
            <pc:sldMk cId="1585012120" sldId="259"/>
            <ac:spMk id="7" creationId="{D914EF09-A549-45AB-8872-FF8D17FA9CC4}"/>
          </ac:spMkLst>
        </pc:spChg>
        <pc:spChg chg="add mod">
          <ac:chgData name="Stewart Gale" userId="3647ddd2-6040-41ae-a96d-232c23482af8" providerId="ADAL" clId="{9CF506F8-6389-47A2-B868-D15726DCD6F0}" dt="2022-01-24T05:13:12.779" v="650" actId="122"/>
          <ac:spMkLst>
            <pc:docMk/>
            <pc:sldMk cId="1585012120" sldId="259"/>
            <ac:spMk id="8" creationId="{D64D96C8-2BB3-4963-8651-9F698F3EEB89}"/>
          </ac:spMkLst>
        </pc:spChg>
        <pc:spChg chg="add mod">
          <ac:chgData name="Stewart Gale" userId="3647ddd2-6040-41ae-a96d-232c23482af8" providerId="ADAL" clId="{9CF506F8-6389-47A2-B868-D15726DCD6F0}" dt="2022-01-24T05:12:34.678" v="626" actId="20577"/>
          <ac:spMkLst>
            <pc:docMk/>
            <pc:sldMk cId="1585012120" sldId="259"/>
            <ac:spMk id="9" creationId="{EC82B38A-8EAF-43F4-BB50-62DD81312D9F}"/>
          </ac:spMkLst>
        </pc:spChg>
        <pc:spChg chg="add mod">
          <ac:chgData name="Stewart Gale" userId="3647ddd2-6040-41ae-a96d-232c23482af8" providerId="ADAL" clId="{9CF506F8-6389-47A2-B868-D15726DCD6F0}" dt="2022-01-24T05:13:09.269" v="649" actId="20577"/>
          <ac:spMkLst>
            <pc:docMk/>
            <pc:sldMk cId="1585012120" sldId="259"/>
            <ac:spMk id="10" creationId="{225E17A7-4E64-4B5D-9016-A807BDFCE917}"/>
          </ac:spMkLst>
        </pc:spChg>
        <pc:spChg chg="add mod">
          <ac:chgData name="Stewart Gale" userId="3647ddd2-6040-41ae-a96d-232c23482af8" providerId="ADAL" clId="{9CF506F8-6389-47A2-B868-D15726DCD6F0}" dt="2022-01-24T05:16:05.208" v="661" actId="20577"/>
          <ac:spMkLst>
            <pc:docMk/>
            <pc:sldMk cId="1585012120" sldId="259"/>
            <ac:spMk id="11" creationId="{6711C324-2D1A-46A4-B9C0-5C765BD61557}"/>
          </ac:spMkLst>
        </pc:spChg>
        <pc:spChg chg="add mod">
          <ac:chgData name="Stewart Gale" userId="3647ddd2-6040-41ae-a96d-232c23482af8" providerId="ADAL" clId="{9CF506F8-6389-47A2-B868-D15726DCD6F0}" dt="2022-01-24T05:16:33.888" v="677" actId="20577"/>
          <ac:spMkLst>
            <pc:docMk/>
            <pc:sldMk cId="1585012120" sldId="259"/>
            <ac:spMk id="12" creationId="{6914BD31-B52E-4FEA-8AC7-C8910B8DF93C}"/>
          </ac:spMkLst>
        </pc:spChg>
        <pc:spChg chg="add mod">
          <ac:chgData name="Stewart Gale" userId="3647ddd2-6040-41ae-a96d-232c23482af8" providerId="ADAL" clId="{9CF506F8-6389-47A2-B868-D15726DCD6F0}" dt="2022-01-24T05:18:48.941" v="728" actId="1037"/>
          <ac:spMkLst>
            <pc:docMk/>
            <pc:sldMk cId="1585012120" sldId="259"/>
            <ac:spMk id="13" creationId="{9C2A8C43-372C-471E-B918-0C4B9C12F59A}"/>
          </ac:spMkLst>
        </pc:spChg>
        <pc:spChg chg="add mod">
          <ac:chgData name="Stewart Gale" userId="3647ddd2-6040-41ae-a96d-232c23482af8" providerId="ADAL" clId="{9CF506F8-6389-47A2-B868-D15726DCD6F0}" dt="2022-01-24T05:18:48.941" v="728" actId="1037"/>
          <ac:spMkLst>
            <pc:docMk/>
            <pc:sldMk cId="1585012120" sldId="259"/>
            <ac:spMk id="14" creationId="{C5442AB1-B48E-4E83-A990-FEA9DA634807}"/>
          </ac:spMkLst>
        </pc:spChg>
        <pc:spChg chg="add mod">
          <ac:chgData name="Stewart Gale" userId="3647ddd2-6040-41ae-a96d-232c23482af8" providerId="ADAL" clId="{9CF506F8-6389-47A2-B868-D15726DCD6F0}" dt="2022-01-24T05:18:48.941" v="728" actId="1037"/>
          <ac:spMkLst>
            <pc:docMk/>
            <pc:sldMk cId="1585012120" sldId="259"/>
            <ac:spMk id="15" creationId="{3031AD35-2670-4821-87DD-E5F41D8025B8}"/>
          </ac:spMkLst>
        </pc:spChg>
        <pc:spChg chg="add mod">
          <ac:chgData name="Stewart Gale" userId="3647ddd2-6040-41ae-a96d-232c23482af8" providerId="ADAL" clId="{9CF506F8-6389-47A2-B868-D15726DCD6F0}" dt="2022-01-24T05:12:58.119" v="640" actId="20577"/>
          <ac:spMkLst>
            <pc:docMk/>
            <pc:sldMk cId="1585012120" sldId="259"/>
            <ac:spMk id="16" creationId="{C2476037-3724-4840-B9A5-FB3C43ED80C3}"/>
          </ac:spMkLst>
        </pc:spChg>
        <pc:spChg chg="add mod">
          <ac:chgData name="Stewart Gale" userId="3647ddd2-6040-41ae-a96d-232c23482af8" providerId="ADAL" clId="{9CF506F8-6389-47A2-B868-D15726DCD6F0}" dt="2022-01-24T05:17:40.868" v="691" actId="14100"/>
          <ac:spMkLst>
            <pc:docMk/>
            <pc:sldMk cId="1585012120" sldId="259"/>
            <ac:spMk id="17" creationId="{E140B784-88A0-40A1-B9B0-177680C469CA}"/>
          </ac:spMkLst>
        </pc:spChg>
        <pc:spChg chg="add mod">
          <ac:chgData name="Stewart Gale" userId="3647ddd2-6040-41ae-a96d-232c23482af8" providerId="ADAL" clId="{9CF506F8-6389-47A2-B868-D15726DCD6F0}" dt="2022-01-24T05:18:48.941" v="728" actId="1037"/>
          <ac:spMkLst>
            <pc:docMk/>
            <pc:sldMk cId="1585012120" sldId="259"/>
            <ac:spMk id="18" creationId="{ADD7D90A-51AD-4D10-9A11-D27C3B5ABD60}"/>
          </ac:spMkLst>
        </pc:spChg>
        <pc:picChg chg="mod modCrop">
          <ac:chgData name="Stewart Gale" userId="3647ddd2-6040-41ae-a96d-232c23482af8" providerId="ADAL" clId="{9CF506F8-6389-47A2-B868-D15726DCD6F0}" dt="2022-01-21T05:25:00.849" v="175" actId="1076"/>
          <ac:picMkLst>
            <pc:docMk/>
            <pc:sldMk cId="1585012120" sldId="259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9CF506F8-6389-47A2-B868-D15726DCD6F0}" dt="2022-01-21T05:24:56.169" v="172" actId="1076"/>
          <ac:picMkLst>
            <pc:docMk/>
            <pc:sldMk cId="1585012120" sldId="259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9CF506F8-6389-47A2-B868-D15726DCD6F0}" dt="2022-01-21T05:25:02.105" v="176" actId="1076"/>
          <ac:picMkLst>
            <pc:docMk/>
            <pc:sldMk cId="1585012120" sldId="259"/>
            <ac:picMk id="6" creationId="{7491A8B9-C9B5-4681-8036-275A9D816067}"/>
          </ac:picMkLst>
        </pc:picChg>
      </pc:sldChg>
      <pc:sldChg chg="addSp delSp modSp add mod delAnim modAnim">
        <pc:chgData name="Stewart Gale" userId="3647ddd2-6040-41ae-a96d-232c23482af8" providerId="ADAL" clId="{9CF506F8-6389-47A2-B868-D15726DCD6F0}" dt="2022-01-24T05:19:53.507" v="743" actId="1037"/>
        <pc:sldMkLst>
          <pc:docMk/>
          <pc:sldMk cId="2798698583" sldId="260"/>
        </pc:sldMkLst>
        <pc:spChg chg="add mod">
          <ac:chgData name="Stewart Gale" userId="3647ddd2-6040-41ae-a96d-232c23482af8" providerId="ADAL" clId="{9CF506F8-6389-47A2-B868-D15726DCD6F0}" dt="2022-01-24T05:09:26.495" v="511" actId="20577"/>
          <ac:spMkLst>
            <pc:docMk/>
            <pc:sldMk cId="2798698583" sldId="260"/>
            <ac:spMk id="7" creationId="{AF411EDA-654D-4A82-910A-99C2B3E1B68F}"/>
          </ac:spMkLst>
        </pc:spChg>
        <pc:spChg chg="add mod">
          <ac:chgData name="Stewart Gale" userId="3647ddd2-6040-41ae-a96d-232c23482af8" providerId="ADAL" clId="{9CF506F8-6389-47A2-B868-D15726DCD6F0}" dt="2022-01-24T05:09:36.724" v="518" actId="20577"/>
          <ac:spMkLst>
            <pc:docMk/>
            <pc:sldMk cId="2798698583" sldId="260"/>
            <ac:spMk id="8" creationId="{D6A71BA8-8196-4788-ADE8-F38A212C90BF}"/>
          </ac:spMkLst>
        </pc:spChg>
        <pc:spChg chg="add del mod">
          <ac:chgData name="Stewart Gale" userId="3647ddd2-6040-41ae-a96d-232c23482af8" providerId="ADAL" clId="{9CF506F8-6389-47A2-B868-D15726DCD6F0}" dt="2022-01-24T05:09:03.424" v="497" actId="478"/>
          <ac:spMkLst>
            <pc:docMk/>
            <pc:sldMk cId="2798698583" sldId="260"/>
            <ac:spMk id="9" creationId="{70B66303-85FD-4D31-91F1-2417D070292D}"/>
          </ac:spMkLst>
        </pc:spChg>
        <pc:spChg chg="add mod">
          <ac:chgData name="Stewart Gale" userId="3647ddd2-6040-41ae-a96d-232c23482af8" providerId="ADAL" clId="{9CF506F8-6389-47A2-B868-D15726DCD6F0}" dt="2022-01-24T05:09:44.989" v="525" actId="20577"/>
          <ac:spMkLst>
            <pc:docMk/>
            <pc:sldMk cId="2798698583" sldId="260"/>
            <ac:spMk id="10" creationId="{444A1392-DA82-44FE-83DD-86D4F5392947}"/>
          </ac:spMkLst>
        </pc:spChg>
        <pc:spChg chg="add mod">
          <ac:chgData name="Stewart Gale" userId="3647ddd2-6040-41ae-a96d-232c23482af8" providerId="ADAL" clId="{9CF506F8-6389-47A2-B868-D15726DCD6F0}" dt="2022-01-24T05:10:07.698" v="545" actId="20577"/>
          <ac:spMkLst>
            <pc:docMk/>
            <pc:sldMk cId="2798698583" sldId="260"/>
            <ac:spMk id="11" creationId="{190510A8-99D3-42BE-B504-E597F4D380A7}"/>
          </ac:spMkLst>
        </pc:spChg>
        <pc:spChg chg="add mod">
          <ac:chgData name="Stewart Gale" userId="3647ddd2-6040-41ae-a96d-232c23482af8" providerId="ADAL" clId="{9CF506F8-6389-47A2-B868-D15726DCD6F0}" dt="2022-01-24T05:10:18.250" v="552" actId="20577"/>
          <ac:spMkLst>
            <pc:docMk/>
            <pc:sldMk cId="2798698583" sldId="260"/>
            <ac:spMk id="12" creationId="{B04132E6-05E7-45E1-AD8E-F85D25E4EACC}"/>
          </ac:spMkLst>
        </pc:spChg>
        <pc:spChg chg="add del mod">
          <ac:chgData name="Stewart Gale" userId="3647ddd2-6040-41ae-a96d-232c23482af8" providerId="ADAL" clId="{9CF506F8-6389-47A2-B868-D15726DCD6F0}" dt="2022-01-24T05:09:03.424" v="497" actId="478"/>
          <ac:spMkLst>
            <pc:docMk/>
            <pc:sldMk cId="2798698583" sldId="260"/>
            <ac:spMk id="13" creationId="{74BB5B12-3D79-4AF3-97D6-0A7E1167FFD9}"/>
          </ac:spMkLst>
        </pc:spChg>
        <pc:spChg chg="add mod">
          <ac:chgData name="Stewart Gale" userId="3647ddd2-6040-41ae-a96d-232c23482af8" providerId="ADAL" clId="{9CF506F8-6389-47A2-B868-D15726DCD6F0}" dt="2022-01-24T05:10:33.303" v="562" actId="14100"/>
          <ac:spMkLst>
            <pc:docMk/>
            <pc:sldMk cId="2798698583" sldId="260"/>
            <ac:spMk id="14" creationId="{AD3A70BC-A89B-4590-A704-1EEF6CA89AE7}"/>
          </ac:spMkLst>
        </pc:spChg>
        <pc:spChg chg="add mod">
          <ac:chgData name="Stewart Gale" userId="3647ddd2-6040-41ae-a96d-232c23482af8" providerId="ADAL" clId="{9CF506F8-6389-47A2-B868-D15726DCD6F0}" dt="2022-01-24T05:19:53.507" v="743" actId="1037"/>
          <ac:spMkLst>
            <pc:docMk/>
            <pc:sldMk cId="2798698583" sldId="260"/>
            <ac:spMk id="15" creationId="{88A772D7-681B-46C3-AB8E-4CB6669D9073}"/>
          </ac:spMkLst>
        </pc:spChg>
        <pc:spChg chg="add mod">
          <ac:chgData name="Stewart Gale" userId="3647ddd2-6040-41ae-a96d-232c23482af8" providerId="ADAL" clId="{9CF506F8-6389-47A2-B868-D15726DCD6F0}" dt="2022-01-24T05:19:53.507" v="743" actId="1037"/>
          <ac:spMkLst>
            <pc:docMk/>
            <pc:sldMk cId="2798698583" sldId="260"/>
            <ac:spMk id="16" creationId="{0A6AE9AE-5EDD-4180-ADCF-F2A6A7B35152}"/>
          </ac:spMkLst>
        </pc:spChg>
        <pc:spChg chg="add del mod">
          <ac:chgData name="Stewart Gale" userId="3647ddd2-6040-41ae-a96d-232c23482af8" providerId="ADAL" clId="{9CF506F8-6389-47A2-B868-D15726DCD6F0}" dt="2022-01-24T05:09:03.424" v="497" actId="478"/>
          <ac:spMkLst>
            <pc:docMk/>
            <pc:sldMk cId="2798698583" sldId="260"/>
            <ac:spMk id="17" creationId="{A96C7F58-B008-459D-A2DB-913E60193E67}"/>
          </ac:spMkLst>
        </pc:spChg>
        <pc:spChg chg="add mod">
          <ac:chgData name="Stewart Gale" userId="3647ddd2-6040-41ae-a96d-232c23482af8" providerId="ADAL" clId="{9CF506F8-6389-47A2-B868-D15726DCD6F0}" dt="2022-01-24T05:19:53.507" v="743" actId="1037"/>
          <ac:spMkLst>
            <pc:docMk/>
            <pc:sldMk cId="2798698583" sldId="260"/>
            <ac:spMk id="18" creationId="{AB903A91-F779-4FDB-BE5E-6908CDEBD056}"/>
          </ac:spMkLst>
        </pc:spChg>
        <pc:spChg chg="add mod">
          <ac:chgData name="Stewart Gale" userId="3647ddd2-6040-41ae-a96d-232c23482af8" providerId="ADAL" clId="{9CF506F8-6389-47A2-B868-D15726DCD6F0}" dt="2022-01-24T05:09:57.516" v="534" actId="20577"/>
          <ac:spMkLst>
            <pc:docMk/>
            <pc:sldMk cId="2798698583" sldId="260"/>
            <ac:spMk id="19" creationId="{6FC1A79D-216B-4048-91C3-6DCF5A9097DD}"/>
          </ac:spMkLst>
        </pc:spChg>
        <pc:spChg chg="add mod">
          <ac:chgData name="Stewart Gale" userId="3647ddd2-6040-41ae-a96d-232c23482af8" providerId="ADAL" clId="{9CF506F8-6389-47A2-B868-D15726DCD6F0}" dt="2022-01-24T05:10:46.067" v="567" actId="20577"/>
          <ac:spMkLst>
            <pc:docMk/>
            <pc:sldMk cId="2798698583" sldId="260"/>
            <ac:spMk id="20" creationId="{A07F640C-5EFE-4801-8A42-DE1ED56386B8}"/>
          </ac:spMkLst>
        </pc:spChg>
        <pc:spChg chg="add mod">
          <ac:chgData name="Stewart Gale" userId="3647ddd2-6040-41ae-a96d-232c23482af8" providerId="ADAL" clId="{9CF506F8-6389-47A2-B868-D15726DCD6F0}" dt="2022-01-24T05:19:53.507" v="743" actId="1037"/>
          <ac:spMkLst>
            <pc:docMk/>
            <pc:sldMk cId="2798698583" sldId="260"/>
            <ac:spMk id="21" creationId="{5C19FEF0-35B8-470A-8D46-442E42F7DF40}"/>
          </ac:spMkLst>
        </pc:spChg>
        <pc:picChg chg="mod modCrop">
          <ac:chgData name="Stewart Gale" userId="3647ddd2-6040-41ae-a96d-232c23482af8" providerId="ADAL" clId="{9CF506F8-6389-47A2-B868-D15726DCD6F0}" dt="2022-01-21T05:24:07.877" v="153" actId="1076"/>
          <ac:picMkLst>
            <pc:docMk/>
            <pc:sldMk cId="2798698583" sldId="260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9CF506F8-6389-47A2-B868-D15726DCD6F0}" dt="2022-01-24T05:09:13.680" v="500" actId="1076"/>
          <ac:picMkLst>
            <pc:docMk/>
            <pc:sldMk cId="2798698583" sldId="260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9CF506F8-6389-47A2-B868-D15726DCD6F0}" dt="2022-01-21T05:24:06.669" v="152" actId="1076"/>
          <ac:picMkLst>
            <pc:docMk/>
            <pc:sldMk cId="2798698583" sldId="260"/>
            <ac:picMk id="6" creationId="{255C354C-108E-401A-863B-1888FCAC9AAA}"/>
          </ac:picMkLst>
        </pc:picChg>
      </pc:sldChg>
      <pc:sldChg chg="addSp modSp add mod modAnim">
        <pc:chgData name="Stewart Gale" userId="3647ddd2-6040-41ae-a96d-232c23482af8" providerId="ADAL" clId="{9CF506F8-6389-47A2-B868-D15726DCD6F0}" dt="2022-01-24T05:19:19.328" v="730"/>
        <pc:sldMkLst>
          <pc:docMk/>
          <pc:sldMk cId="328336372" sldId="261"/>
        </pc:sldMkLst>
        <pc:spChg chg="add mod">
          <ac:chgData name="Stewart Gale" userId="3647ddd2-6040-41ae-a96d-232c23482af8" providerId="ADAL" clId="{9CF506F8-6389-47A2-B868-D15726DCD6F0}" dt="2022-01-24T05:04:52.046" v="387" actId="20577"/>
          <ac:spMkLst>
            <pc:docMk/>
            <pc:sldMk cId="328336372" sldId="261"/>
            <ac:spMk id="7" creationId="{50E23120-AA70-47A7-8C07-42C4B8461806}"/>
          </ac:spMkLst>
        </pc:spChg>
        <pc:spChg chg="add mod">
          <ac:chgData name="Stewart Gale" userId="3647ddd2-6040-41ae-a96d-232c23482af8" providerId="ADAL" clId="{9CF506F8-6389-47A2-B868-D15726DCD6F0}" dt="2022-01-24T05:05:47.366" v="394" actId="20577"/>
          <ac:spMkLst>
            <pc:docMk/>
            <pc:sldMk cId="328336372" sldId="261"/>
            <ac:spMk id="8" creationId="{586CC51D-E104-495E-9C7B-A48A68C2A6A9}"/>
          </ac:spMkLst>
        </pc:spChg>
        <pc:spChg chg="add mod">
          <ac:chgData name="Stewart Gale" userId="3647ddd2-6040-41ae-a96d-232c23482af8" providerId="ADAL" clId="{9CF506F8-6389-47A2-B868-D15726DCD6F0}" dt="2022-01-24T05:05:57.878" v="402" actId="20577"/>
          <ac:spMkLst>
            <pc:docMk/>
            <pc:sldMk cId="328336372" sldId="261"/>
            <ac:spMk id="9" creationId="{8D682EF7-DE9B-41ED-9351-827830582EE7}"/>
          </ac:spMkLst>
        </pc:spChg>
        <pc:spChg chg="add mod">
          <ac:chgData name="Stewart Gale" userId="3647ddd2-6040-41ae-a96d-232c23482af8" providerId="ADAL" clId="{9CF506F8-6389-47A2-B868-D15726DCD6F0}" dt="2022-01-24T05:06:17.582" v="411" actId="20577"/>
          <ac:spMkLst>
            <pc:docMk/>
            <pc:sldMk cId="328336372" sldId="261"/>
            <ac:spMk id="10" creationId="{72812DBF-A386-4EF6-9DE7-DCDAA0B17F5D}"/>
          </ac:spMkLst>
        </pc:spChg>
        <pc:spChg chg="add mod">
          <ac:chgData name="Stewart Gale" userId="3647ddd2-6040-41ae-a96d-232c23482af8" providerId="ADAL" clId="{9CF506F8-6389-47A2-B868-D15726DCD6F0}" dt="2022-01-24T05:06:43.432" v="419" actId="20577"/>
          <ac:spMkLst>
            <pc:docMk/>
            <pc:sldMk cId="328336372" sldId="261"/>
            <ac:spMk id="11" creationId="{20E06F13-C8EC-49B4-9C4A-0C41772BA51D}"/>
          </ac:spMkLst>
        </pc:spChg>
        <pc:spChg chg="add mod">
          <ac:chgData name="Stewart Gale" userId="3647ddd2-6040-41ae-a96d-232c23482af8" providerId="ADAL" clId="{9CF506F8-6389-47A2-B868-D15726DCD6F0}" dt="2022-01-24T05:06:51.029" v="425" actId="20577"/>
          <ac:spMkLst>
            <pc:docMk/>
            <pc:sldMk cId="328336372" sldId="261"/>
            <ac:spMk id="12" creationId="{96850701-371A-4B3D-A236-AEEEF5C69A61}"/>
          </ac:spMkLst>
        </pc:spChg>
        <pc:spChg chg="add mod">
          <ac:chgData name="Stewart Gale" userId="3647ddd2-6040-41ae-a96d-232c23482af8" providerId="ADAL" clId="{9CF506F8-6389-47A2-B868-D15726DCD6F0}" dt="2022-01-24T05:07:00.855" v="436" actId="20577"/>
          <ac:spMkLst>
            <pc:docMk/>
            <pc:sldMk cId="328336372" sldId="261"/>
            <ac:spMk id="13" creationId="{882E9F97-A7CC-4027-8767-ACA4BD0FFCD3}"/>
          </ac:spMkLst>
        </pc:spChg>
        <pc:spChg chg="add mod">
          <ac:chgData name="Stewart Gale" userId="3647ddd2-6040-41ae-a96d-232c23482af8" providerId="ADAL" clId="{9CF506F8-6389-47A2-B868-D15726DCD6F0}" dt="2022-01-24T05:07:16.729" v="444" actId="20577"/>
          <ac:spMkLst>
            <pc:docMk/>
            <pc:sldMk cId="328336372" sldId="261"/>
            <ac:spMk id="14" creationId="{5A2F6A3B-0D5A-4A85-9C51-36A144CA0860}"/>
          </ac:spMkLst>
        </pc:spChg>
        <pc:spChg chg="add mod">
          <ac:chgData name="Stewart Gale" userId="3647ddd2-6040-41ae-a96d-232c23482af8" providerId="ADAL" clId="{9CF506F8-6389-47A2-B868-D15726DCD6F0}" dt="2022-01-24T05:07:43.717" v="458" actId="20577"/>
          <ac:spMkLst>
            <pc:docMk/>
            <pc:sldMk cId="328336372" sldId="261"/>
            <ac:spMk id="15" creationId="{AEC09AB4-8582-4F92-9C38-6C407B6DA65B}"/>
          </ac:spMkLst>
        </pc:spChg>
        <pc:spChg chg="add mod">
          <ac:chgData name="Stewart Gale" userId="3647ddd2-6040-41ae-a96d-232c23482af8" providerId="ADAL" clId="{9CF506F8-6389-47A2-B868-D15726DCD6F0}" dt="2022-01-24T05:07:55.107" v="465" actId="20577"/>
          <ac:spMkLst>
            <pc:docMk/>
            <pc:sldMk cId="328336372" sldId="261"/>
            <ac:spMk id="16" creationId="{C17973A4-1CB9-4EB0-802B-54C2545BC65E}"/>
          </ac:spMkLst>
        </pc:spChg>
        <pc:spChg chg="add mod">
          <ac:chgData name="Stewart Gale" userId="3647ddd2-6040-41ae-a96d-232c23482af8" providerId="ADAL" clId="{9CF506F8-6389-47A2-B868-D15726DCD6F0}" dt="2022-01-24T05:08:09.207" v="475" actId="14100"/>
          <ac:spMkLst>
            <pc:docMk/>
            <pc:sldMk cId="328336372" sldId="261"/>
            <ac:spMk id="17" creationId="{038CF9E7-F9B3-4F75-97E9-F2DDD3A36CD4}"/>
          </ac:spMkLst>
        </pc:spChg>
        <pc:spChg chg="add mod">
          <ac:chgData name="Stewart Gale" userId="3647ddd2-6040-41ae-a96d-232c23482af8" providerId="ADAL" clId="{9CF506F8-6389-47A2-B868-D15726DCD6F0}" dt="2022-01-24T05:08:24.117" v="484" actId="20577"/>
          <ac:spMkLst>
            <pc:docMk/>
            <pc:sldMk cId="328336372" sldId="261"/>
            <ac:spMk id="18" creationId="{3CC64B0B-DF89-4651-B8A9-595CBD275B55}"/>
          </ac:spMkLst>
        </pc:spChg>
        <pc:spChg chg="add mod">
          <ac:chgData name="Stewart Gale" userId="3647ddd2-6040-41ae-a96d-232c23482af8" providerId="ADAL" clId="{9CF506F8-6389-47A2-B868-D15726DCD6F0}" dt="2022-01-24T05:04:30.228" v="383" actId="1076"/>
          <ac:spMkLst>
            <pc:docMk/>
            <pc:sldMk cId="328336372" sldId="261"/>
            <ac:spMk id="19" creationId="{1A050D74-6D9B-4788-9E75-4FE975C6C1B0}"/>
          </ac:spMkLst>
        </pc:spChg>
        <pc:spChg chg="add mod">
          <ac:chgData name="Stewart Gale" userId="3647ddd2-6040-41ae-a96d-232c23482af8" providerId="ADAL" clId="{9CF506F8-6389-47A2-B868-D15726DCD6F0}" dt="2022-01-24T05:07:31.041" v="453" actId="20577"/>
          <ac:spMkLst>
            <pc:docMk/>
            <pc:sldMk cId="328336372" sldId="261"/>
            <ac:spMk id="20" creationId="{F47ACC25-10C0-4550-8648-202A2356491A}"/>
          </ac:spMkLst>
        </pc:spChg>
        <pc:spChg chg="add mod">
          <ac:chgData name="Stewart Gale" userId="3647ddd2-6040-41ae-a96d-232c23482af8" providerId="ADAL" clId="{9CF506F8-6389-47A2-B868-D15726DCD6F0}" dt="2022-01-24T05:08:34.986" v="493" actId="20577"/>
          <ac:spMkLst>
            <pc:docMk/>
            <pc:sldMk cId="328336372" sldId="261"/>
            <ac:spMk id="21" creationId="{C6718D61-10F5-462F-8C73-99047AB969D8}"/>
          </ac:spMkLst>
        </pc:spChg>
        <pc:picChg chg="mod modCrop">
          <ac:chgData name="Stewart Gale" userId="3647ddd2-6040-41ae-a96d-232c23482af8" providerId="ADAL" clId="{9CF506F8-6389-47A2-B868-D15726DCD6F0}" dt="2022-01-21T05:23:25.341" v="135" actId="1076"/>
          <ac:picMkLst>
            <pc:docMk/>
            <pc:sldMk cId="328336372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9CF506F8-6389-47A2-B868-D15726DCD6F0}" dt="2022-01-21T05:23:23.008" v="134" actId="1076"/>
          <ac:picMkLst>
            <pc:docMk/>
            <pc:sldMk cId="328336372" sldId="261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9CF506F8-6389-47A2-B868-D15726DCD6F0}" dt="2022-01-21T05:23:27.723" v="136" actId="14100"/>
          <ac:picMkLst>
            <pc:docMk/>
            <pc:sldMk cId="328336372" sldId="261"/>
            <ac:picMk id="6" creationId="{EFE03ED1-6E4E-4CCC-8486-7ADF2F65A3F3}"/>
          </ac:picMkLst>
        </pc:picChg>
      </pc:sldChg>
      <pc:sldChg chg="addSp delSp modSp add mod modAnim">
        <pc:chgData name="Stewart Gale" userId="3647ddd2-6040-41ae-a96d-232c23482af8" providerId="ADAL" clId="{9CF506F8-6389-47A2-B868-D15726DCD6F0}" dt="2022-01-22T05:27:33.467" v="373" actId="20577"/>
        <pc:sldMkLst>
          <pc:docMk/>
          <pc:sldMk cId="1605180902" sldId="262"/>
        </pc:sldMkLst>
        <pc:spChg chg="add mod">
          <ac:chgData name="Stewart Gale" userId="3647ddd2-6040-41ae-a96d-232c23482af8" providerId="ADAL" clId="{9CF506F8-6389-47A2-B868-D15726DCD6F0}" dt="2022-01-22T05:24:16.066" v="279" actId="1076"/>
          <ac:spMkLst>
            <pc:docMk/>
            <pc:sldMk cId="1605180902" sldId="262"/>
            <ac:spMk id="6" creationId="{6631F676-6BB9-4DE6-B228-3215AE0E42D0}"/>
          </ac:spMkLst>
        </pc:spChg>
        <pc:spChg chg="add mod">
          <ac:chgData name="Stewart Gale" userId="3647ddd2-6040-41ae-a96d-232c23482af8" providerId="ADAL" clId="{9CF506F8-6389-47A2-B868-D15726DCD6F0}" dt="2022-01-22T05:24:33.935" v="285" actId="20577"/>
          <ac:spMkLst>
            <pc:docMk/>
            <pc:sldMk cId="1605180902" sldId="262"/>
            <ac:spMk id="8" creationId="{710344F5-8159-496A-9A17-A47ECDC5532F}"/>
          </ac:spMkLst>
        </pc:spChg>
        <pc:spChg chg="add mod">
          <ac:chgData name="Stewart Gale" userId="3647ddd2-6040-41ae-a96d-232c23482af8" providerId="ADAL" clId="{9CF506F8-6389-47A2-B868-D15726DCD6F0}" dt="2022-01-22T05:24:53.199" v="294" actId="14100"/>
          <ac:spMkLst>
            <pc:docMk/>
            <pc:sldMk cId="1605180902" sldId="262"/>
            <ac:spMk id="9" creationId="{6BA5E734-D8CE-44B9-8CCC-BFD52A29B83F}"/>
          </ac:spMkLst>
        </pc:spChg>
        <pc:spChg chg="add mod">
          <ac:chgData name="Stewart Gale" userId="3647ddd2-6040-41ae-a96d-232c23482af8" providerId="ADAL" clId="{9CF506F8-6389-47A2-B868-D15726DCD6F0}" dt="2022-01-22T05:25:37.867" v="302" actId="20577"/>
          <ac:spMkLst>
            <pc:docMk/>
            <pc:sldMk cId="1605180902" sldId="262"/>
            <ac:spMk id="10" creationId="{6A0981F9-D2D3-44EF-B087-35D930850CD2}"/>
          </ac:spMkLst>
        </pc:spChg>
        <pc:spChg chg="add mod">
          <ac:chgData name="Stewart Gale" userId="3647ddd2-6040-41ae-a96d-232c23482af8" providerId="ADAL" clId="{9CF506F8-6389-47A2-B868-D15726DCD6F0}" dt="2022-01-22T05:25:52.745" v="309" actId="20577"/>
          <ac:spMkLst>
            <pc:docMk/>
            <pc:sldMk cId="1605180902" sldId="262"/>
            <ac:spMk id="11" creationId="{B67E2E00-6936-4C44-9B72-63B146586413}"/>
          </ac:spMkLst>
        </pc:spChg>
        <pc:spChg chg="add mod">
          <ac:chgData name="Stewart Gale" userId="3647ddd2-6040-41ae-a96d-232c23482af8" providerId="ADAL" clId="{9CF506F8-6389-47A2-B868-D15726DCD6F0}" dt="2022-01-22T05:26:08.046" v="318" actId="20577"/>
          <ac:spMkLst>
            <pc:docMk/>
            <pc:sldMk cId="1605180902" sldId="262"/>
            <ac:spMk id="12" creationId="{F2F344D8-1F37-4A8B-B3DC-274A4BA67D87}"/>
          </ac:spMkLst>
        </pc:spChg>
        <pc:spChg chg="add mod">
          <ac:chgData name="Stewart Gale" userId="3647ddd2-6040-41ae-a96d-232c23482af8" providerId="ADAL" clId="{9CF506F8-6389-47A2-B868-D15726DCD6F0}" dt="2022-01-22T05:26:18.834" v="325" actId="20577"/>
          <ac:spMkLst>
            <pc:docMk/>
            <pc:sldMk cId="1605180902" sldId="262"/>
            <ac:spMk id="13" creationId="{D850E850-2296-4919-A43B-5BEC021C3F8C}"/>
          </ac:spMkLst>
        </pc:spChg>
        <pc:spChg chg="add mod">
          <ac:chgData name="Stewart Gale" userId="3647ddd2-6040-41ae-a96d-232c23482af8" providerId="ADAL" clId="{9CF506F8-6389-47A2-B868-D15726DCD6F0}" dt="2022-01-22T05:26:35.454" v="334" actId="20577"/>
          <ac:spMkLst>
            <pc:docMk/>
            <pc:sldMk cId="1605180902" sldId="262"/>
            <ac:spMk id="14" creationId="{0CCF3787-474C-4D6F-B654-F420B952BC52}"/>
          </ac:spMkLst>
        </pc:spChg>
        <pc:spChg chg="add mod">
          <ac:chgData name="Stewart Gale" userId="3647ddd2-6040-41ae-a96d-232c23482af8" providerId="ADAL" clId="{9CF506F8-6389-47A2-B868-D15726DCD6F0}" dt="2022-01-22T05:26:53.888" v="345" actId="14100"/>
          <ac:spMkLst>
            <pc:docMk/>
            <pc:sldMk cId="1605180902" sldId="262"/>
            <ac:spMk id="15" creationId="{12F9AA1D-4E09-4073-89D7-FC1203853214}"/>
          </ac:spMkLst>
        </pc:spChg>
        <pc:spChg chg="add mod">
          <ac:chgData name="Stewart Gale" userId="3647ddd2-6040-41ae-a96d-232c23482af8" providerId="ADAL" clId="{9CF506F8-6389-47A2-B868-D15726DCD6F0}" dt="2022-01-22T05:27:06.322" v="355" actId="14100"/>
          <ac:spMkLst>
            <pc:docMk/>
            <pc:sldMk cId="1605180902" sldId="262"/>
            <ac:spMk id="16" creationId="{9862E011-C5BC-4C27-97E4-EF79DA6ADBEF}"/>
          </ac:spMkLst>
        </pc:spChg>
        <pc:spChg chg="add mod">
          <ac:chgData name="Stewart Gale" userId="3647ddd2-6040-41ae-a96d-232c23482af8" providerId="ADAL" clId="{9CF506F8-6389-47A2-B868-D15726DCD6F0}" dt="2022-01-22T05:27:21.511" v="364" actId="20577"/>
          <ac:spMkLst>
            <pc:docMk/>
            <pc:sldMk cId="1605180902" sldId="262"/>
            <ac:spMk id="17" creationId="{02C064D3-965F-457A-9C1F-053F9FC8CF93}"/>
          </ac:spMkLst>
        </pc:spChg>
        <pc:spChg chg="add mod">
          <ac:chgData name="Stewart Gale" userId="3647ddd2-6040-41ae-a96d-232c23482af8" providerId="ADAL" clId="{9CF506F8-6389-47A2-B868-D15726DCD6F0}" dt="2022-01-22T05:27:33.467" v="373" actId="20577"/>
          <ac:spMkLst>
            <pc:docMk/>
            <pc:sldMk cId="1605180902" sldId="262"/>
            <ac:spMk id="18" creationId="{FC15255C-5B16-4B15-BC2E-48BB11CC7E6C}"/>
          </ac:spMkLst>
        </pc:spChg>
        <pc:picChg chg="mod modCrop">
          <ac:chgData name="Stewart Gale" userId="3647ddd2-6040-41ae-a96d-232c23482af8" providerId="ADAL" clId="{9CF506F8-6389-47A2-B868-D15726DCD6F0}" dt="2022-01-21T05:22:51.966" v="122" actId="1076"/>
          <ac:picMkLst>
            <pc:docMk/>
            <pc:sldMk cId="1605180902" sldId="262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9CF506F8-6389-47A2-B868-D15726DCD6F0}" dt="2022-01-22T05:23:32.847" v="262" actId="1076"/>
          <ac:picMkLst>
            <pc:docMk/>
            <pc:sldMk cId="1605180902" sldId="262"/>
            <ac:picMk id="5" creationId="{00000000-0000-0000-0000-000000000000}"/>
          </ac:picMkLst>
        </pc:picChg>
        <pc:picChg chg="add del mod">
          <ac:chgData name="Stewart Gale" userId="3647ddd2-6040-41ae-a96d-232c23482af8" providerId="ADAL" clId="{9CF506F8-6389-47A2-B868-D15726DCD6F0}" dt="2022-01-21T05:21:52.726" v="96"/>
          <ac:picMkLst>
            <pc:docMk/>
            <pc:sldMk cId="1605180902" sldId="262"/>
            <ac:picMk id="6" creationId="{940810F2-1778-468B-A177-25359FC2362D}"/>
          </ac:picMkLst>
        </pc:picChg>
        <pc:picChg chg="add mod">
          <ac:chgData name="Stewart Gale" userId="3647ddd2-6040-41ae-a96d-232c23482af8" providerId="ADAL" clId="{9CF506F8-6389-47A2-B868-D15726DCD6F0}" dt="2022-01-21T05:22:53.783" v="123" actId="1076"/>
          <ac:picMkLst>
            <pc:docMk/>
            <pc:sldMk cId="1605180902" sldId="262"/>
            <ac:picMk id="7" creationId="{92072568-2B09-479A-8F8B-D9B91E16AF4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25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192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31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19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7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67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80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3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02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075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1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12638-D249-444C-A3C9-2916C1867003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364BD-CA60-4EE5-A6A4-D35FEBA423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109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13484" r="55348" b="77685"/>
          <a:stretch/>
        </p:blipFill>
        <p:spPr>
          <a:xfrm>
            <a:off x="269631" y="152945"/>
            <a:ext cx="11540128" cy="21366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1600A00-36C8-43AB-9D5D-107CE0BBE1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779" b="1"/>
          <a:stretch/>
        </p:blipFill>
        <p:spPr>
          <a:xfrm>
            <a:off x="6018628" y="2359974"/>
            <a:ext cx="6173372" cy="4498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F9923B-DAF6-455E-9A57-D503404762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5545"/>
          <a:stretch/>
        </p:blipFill>
        <p:spPr>
          <a:xfrm>
            <a:off x="86707" y="2319352"/>
            <a:ext cx="5931922" cy="449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3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7935" y="2159158"/>
            <a:ext cx="81852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955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13251" r="55514" b="63677"/>
          <a:stretch/>
        </p:blipFill>
        <p:spPr>
          <a:xfrm>
            <a:off x="695605" y="117403"/>
            <a:ext cx="10455386" cy="42928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507" t="13421" r="9365" b="70244"/>
          <a:stretch/>
        </p:blipFill>
        <p:spPr>
          <a:xfrm>
            <a:off x="544963" y="4410250"/>
            <a:ext cx="10756669" cy="2439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8B95F7-F20C-4BDD-AD5D-7ED41CBB3E4A}"/>
              </a:ext>
            </a:extLst>
          </p:cNvPr>
          <p:cNvSpPr txBox="1"/>
          <p:nvPr/>
        </p:nvSpPr>
        <p:spPr>
          <a:xfrm>
            <a:off x="3757353" y="4843549"/>
            <a:ext cx="77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3 L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9D01E7-3007-4AE4-8433-1C09EBCAC90B}"/>
              </a:ext>
            </a:extLst>
          </p:cNvPr>
          <p:cNvSpPr txBox="1"/>
          <p:nvPr/>
        </p:nvSpPr>
        <p:spPr>
          <a:xfrm>
            <a:off x="5771804" y="4843549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3C6BDF-0C5C-4046-BC7C-10A77BB3E671}"/>
              </a:ext>
            </a:extLst>
          </p:cNvPr>
          <p:cNvSpPr txBox="1"/>
          <p:nvPr/>
        </p:nvSpPr>
        <p:spPr>
          <a:xfrm>
            <a:off x="7786255" y="4843549"/>
            <a:ext cx="94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AF845-4B76-4EC1-AEE8-B99407B10CB6}"/>
              </a:ext>
            </a:extLst>
          </p:cNvPr>
          <p:cNvSpPr txBox="1"/>
          <p:nvPr/>
        </p:nvSpPr>
        <p:spPr>
          <a:xfrm>
            <a:off x="9622302" y="4843549"/>
            <a:ext cx="1528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 K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54E42A-4664-41AB-A06A-7DDDC68860C4}"/>
              </a:ext>
            </a:extLst>
          </p:cNvPr>
          <p:cNvSpPr txBox="1"/>
          <p:nvPr/>
        </p:nvSpPr>
        <p:spPr>
          <a:xfrm>
            <a:off x="3519056" y="5489880"/>
            <a:ext cx="147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14 W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1C94B-077C-4062-AB5F-05C01707AC98}"/>
              </a:ext>
            </a:extLst>
          </p:cNvPr>
          <p:cNvSpPr txBox="1"/>
          <p:nvPr/>
        </p:nvSpPr>
        <p:spPr>
          <a:xfrm>
            <a:off x="5771804" y="5489880"/>
            <a:ext cx="94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4294C6-EAE3-4123-8563-9D6DF7B3C1BB}"/>
              </a:ext>
            </a:extLst>
          </p:cNvPr>
          <p:cNvSpPr txBox="1"/>
          <p:nvPr/>
        </p:nvSpPr>
        <p:spPr>
          <a:xfrm>
            <a:off x="7786255" y="5489880"/>
            <a:ext cx="77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 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A8D673-AF32-4931-8B40-AC6E2A7FB0A8}"/>
              </a:ext>
            </a:extLst>
          </p:cNvPr>
          <p:cNvSpPr txBox="1"/>
          <p:nvPr/>
        </p:nvSpPr>
        <p:spPr>
          <a:xfrm>
            <a:off x="9653818" y="5468908"/>
            <a:ext cx="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4 M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6DC223-3A61-44AC-BD93-61ADFFBEE3BC}"/>
              </a:ext>
            </a:extLst>
          </p:cNvPr>
          <p:cNvSpPr txBox="1"/>
          <p:nvPr/>
        </p:nvSpPr>
        <p:spPr>
          <a:xfrm>
            <a:off x="3767584" y="6094266"/>
            <a:ext cx="77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3 L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7785FC-D0EF-4B18-B0BA-1C86C19F9CC3}"/>
              </a:ext>
            </a:extLst>
          </p:cNvPr>
          <p:cNvSpPr txBox="1"/>
          <p:nvPr/>
        </p:nvSpPr>
        <p:spPr>
          <a:xfrm>
            <a:off x="5782035" y="6094266"/>
            <a:ext cx="867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4E656C-AE83-4333-931D-4319AFEEF514}"/>
              </a:ext>
            </a:extLst>
          </p:cNvPr>
          <p:cNvSpPr txBox="1"/>
          <p:nvPr/>
        </p:nvSpPr>
        <p:spPr>
          <a:xfrm>
            <a:off x="7602577" y="6094266"/>
            <a:ext cx="1318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10 S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DA94F4-9CF9-459D-AB01-6BCB992C6329}"/>
              </a:ext>
            </a:extLst>
          </p:cNvPr>
          <p:cNvSpPr txBox="1"/>
          <p:nvPr/>
        </p:nvSpPr>
        <p:spPr>
          <a:xfrm>
            <a:off x="9622303" y="6094266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11 T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2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36323" r="55514" b="52097"/>
          <a:stretch/>
        </p:blipFill>
        <p:spPr>
          <a:xfrm>
            <a:off x="451839" y="2319802"/>
            <a:ext cx="11191521" cy="22183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3507" t="30207" r="9365" b="55765"/>
          <a:stretch/>
        </p:blipFill>
        <p:spPr>
          <a:xfrm>
            <a:off x="243840" y="4582514"/>
            <a:ext cx="11532524" cy="2199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072568-2B09-479A-8F8B-D9B91E16AF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5" t="13484" r="55348" b="77685"/>
          <a:stretch/>
        </p:blipFill>
        <p:spPr>
          <a:xfrm>
            <a:off x="420502" y="141862"/>
            <a:ext cx="11254194" cy="20837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1F676-6BB9-4DE6-B228-3215AE0E42D0}"/>
              </a:ext>
            </a:extLst>
          </p:cNvPr>
          <p:cNvSpPr txBox="1"/>
          <p:nvPr/>
        </p:nvSpPr>
        <p:spPr>
          <a:xfrm>
            <a:off x="3579762" y="4927307"/>
            <a:ext cx="97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-6 C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344F5-8159-496A-9A17-A47ECDC5532F}"/>
              </a:ext>
            </a:extLst>
          </p:cNvPr>
          <p:cNvSpPr txBox="1"/>
          <p:nvPr/>
        </p:nvSpPr>
        <p:spPr>
          <a:xfrm>
            <a:off x="5715534" y="4927308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A5E734-D8CE-44B9-8CCC-BFD52A29B83F}"/>
              </a:ext>
            </a:extLst>
          </p:cNvPr>
          <p:cNvSpPr txBox="1"/>
          <p:nvPr/>
        </p:nvSpPr>
        <p:spPr>
          <a:xfrm>
            <a:off x="7792380" y="4933092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-5 D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981F9-D2D3-44EF-B087-35D930850CD2}"/>
              </a:ext>
            </a:extLst>
          </p:cNvPr>
          <p:cNvSpPr txBox="1"/>
          <p:nvPr/>
        </p:nvSpPr>
        <p:spPr>
          <a:xfrm>
            <a:off x="9874460" y="4948045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-4 E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E2E00-6936-4C44-9B72-63B146586413}"/>
              </a:ext>
            </a:extLst>
          </p:cNvPr>
          <p:cNvSpPr txBox="1"/>
          <p:nvPr/>
        </p:nvSpPr>
        <p:spPr>
          <a:xfrm>
            <a:off x="3452555" y="5531694"/>
            <a:ext cx="147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-2 G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F344D8-1F37-4A8B-B3DC-274A4BA67D87}"/>
              </a:ext>
            </a:extLst>
          </p:cNvPr>
          <p:cNvSpPr txBox="1"/>
          <p:nvPr/>
        </p:nvSpPr>
        <p:spPr>
          <a:xfrm>
            <a:off x="5705303" y="5531694"/>
            <a:ext cx="94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50E850-2296-4919-A43B-5BEC021C3F8C}"/>
              </a:ext>
            </a:extLst>
          </p:cNvPr>
          <p:cNvSpPr txBox="1"/>
          <p:nvPr/>
        </p:nvSpPr>
        <p:spPr>
          <a:xfrm>
            <a:off x="7786327" y="5531458"/>
            <a:ext cx="77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3 L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CF3787-474C-4D6F-B654-F420B952BC52}"/>
              </a:ext>
            </a:extLst>
          </p:cNvPr>
          <p:cNvSpPr txBox="1"/>
          <p:nvPr/>
        </p:nvSpPr>
        <p:spPr>
          <a:xfrm>
            <a:off x="9895745" y="5531459"/>
            <a:ext cx="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-3 F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F9AA1D-4E09-4073-89D7-FC1203853214}"/>
              </a:ext>
            </a:extLst>
          </p:cNvPr>
          <p:cNvSpPr txBox="1"/>
          <p:nvPr/>
        </p:nvSpPr>
        <p:spPr>
          <a:xfrm>
            <a:off x="3452555" y="6136080"/>
            <a:ext cx="99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-6 C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62E011-C5BC-4C27-97E4-EF79DA6ADBEF}"/>
              </a:ext>
            </a:extLst>
          </p:cNvPr>
          <p:cNvSpPr txBox="1"/>
          <p:nvPr/>
        </p:nvSpPr>
        <p:spPr>
          <a:xfrm>
            <a:off x="5715534" y="6136080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-8 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C064D3-965F-457A-9C1F-053F9FC8CF93}"/>
              </a:ext>
            </a:extLst>
          </p:cNvPr>
          <p:cNvSpPr txBox="1"/>
          <p:nvPr/>
        </p:nvSpPr>
        <p:spPr>
          <a:xfrm>
            <a:off x="7681606" y="6136080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 K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15255C-5B16-4B15-BC2E-48BB11CC7E6C}"/>
              </a:ext>
            </a:extLst>
          </p:cNvPr>
          <p:cNvSpPr txBox="1"/>
          <p:nvPr/>
        </p:nvSpPr>
        <p:spPr>
          <a:xfrm>
            <a:off x="9864230" y="6156817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-4 E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18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47967" r="55514" b="40260"/>
          <a:stretch/>
        </p:blipFill>
        <p:spPr>
          <a:xfrm>
            <a:off x="401962" y="2316480"/>
            <a:ext cx="10950671" cy="2294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522" t="45200" r="9364" b="40372"/>
          <a:stretch/>
        </p:blipFill>
        <p:spPr>
          <a:xfrm>
            <a:off x="451839" y="4610792"/>
            <a:ext cx="11028255" cy="2124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E03ED1-6E4E-4CCC-8486-7ADF2F65A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5" t="13484" r="55348" b="77685"/>
          <a:stretch/>
        </p:blipFill>
        <p:spPr>
          <a:xfrm>
            <a:off x="451839" y="191738"/>
            <a:ext cx="11141645" cy="20629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E23120-AA70-47A7-8C07-42C4B8461806}"/>
              </a:ext>
            </a:extLst>
          </p:cNvPr>
          <p:cNvSpPr txBox="1"/>
          <p:nvPr/>
        </p:nvSpPr>
        <p:spPr>
          <a:xfrm>
            <a:off x="2864868" y="4932848"/>
            <a:ext cx="97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-8 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6CC51D-E104-495E-9C7B-A48A68C2A6A9}"/>
              </a:ext>
            </a:extLst>
          </p:cNvPr>
          <p:cNvSpPr txBox="1"/>
          <p:nvPr/>
        </p:nvSpPr>
        <p:spPr>
          <a:xfrm>
            <a:off x="4468819" y="4936572"/>
            <a:ext cx="118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14 W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82EF7-DE9B-41ED-9351-827830582EE7}"/>
              </a:ext>
            </a:extLst>
          </p:cNvPr>
          <p:cNvSpPr txBox="1"/>
          <p:nvPr/>
        </p:nvSpPr>
        <p:spPr>
          <a:xfrm>
            <a:off x="6170608" y="4932848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-8 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812DBF-A386-4EF6-9DE7-DCDAA0B17F5D}"/>
              </a:ext>
            </a:extLst>
          </p:cNvPr>
          <p:cNvSpPr txBox="1"/>
          <p:nvPr/>
        </p:nvSpPr>
        <p:spPr>
          <a:xfrm>
            <a:off x="8062286" y="4917008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 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E06F13-C8EC-49B4-9C4A-0C41772BA51D}"/>
              </a:ext>
            </a:extLst>
          </p:cNvPr>
          <p:cNvSpPr txBox="1"/>
          <p:nvPr/>
        </p:nvSpPr>
        <p:spPr>
          <a:xfrm>
            <a:off x="2737661" y="5537235"/>
            <a:ext cx="147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11 T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850701-371A-4B3D-A236-AEEEF5C69A61}"/>
              </a:ext>
            </a:extLst>
          </p:cNvPr>
          <p:cNvSpPr txBox="1"/>
          <p:nvPr/>
        </p:nvSpPr>
        <p:spPr>
          <a:xfrm>
            <a:off x="4577917" y="5537235"/>
            <a:ext cx="94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 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2E9F97-A7CC-4027-8767-ACA4BD0FFCD3}"/>
              </a:ext>
            </a:extLst>
          </p:cNvPr>
          <p:cNvSpPr txBox="1"/>
          <p:nvPr/>
        </p:nvSpPr>
        <p:spPr>
          <a:xfrm>
            <a:off x="6360521" y="5531214"/>
            <a:ext cx="77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 I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2F6A3B-0D5A-4A85-9C51-36A144CA0860}"/>
              </a:ext>
            </a:extLst>
          </p:cNvPr>
          <p:cNvSpPr txBox="1"/>
          <p:nvPr/>
        </p:nvSpPr>
        <p:spPr>
          <a:xfrm>
            <a:off x="8083571" y="5500422"/>
            <a:ext cx="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-6 C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C09AB4-8582-4F92-9C38-6C407B6DA65B}"/>
              </a:ext>
            </a:extLst>
          </p:cNvPr>
          <p:cNvSpPr txBox="1"/>
          <p:nvPr/>
        </p:nvSpPr>
        <p:spPr>
          <a:xfrm>
            <a:off x="2737661" y="6141621"/>
            <a:ext cx="997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-7 B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7973A4-1CB9-4EB0-802B-54C2545BC65E}"/>
              </a:ext>
            </a:extLst>
          </p:cNvPr>
          <p:cNvSpPr txBox="1"/>
          <p:nvPr/>
        </p:nvSpPr>
        <p:spPr>
          <a:xfrm>
            <a:off x="4588148" y="6141621"/>
            <a:ext cx="9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 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8CF9E7-F9B3-4F75-97E9-F2DDD3A36CD4}"/>
              </a:ext>
            </a:extLst>
          </p:cNvPr>
          <p:cNvSpPr txBox="1"/>
          <p:nvPr/>
        </p:nvSpPr>
        <p:spPr>
          <a:xfrm>
            <a:off x="6221523" y="6125780"/>
            <a:ext cx="1133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-8 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C64B0B-DF89-4651-B8A9-595CBD275B55}"/>
              </a:ext>
            </a:extLst>
          </p:cNvPr>
          <p:cNvSpPr txBox="1"/>
          <p:nvPr/>
        </p:nvSpPr>
        <p:spPr>
          <a:xfrm>
            <a:off x="8052056" y="6125780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10 S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050D74-6D9B-4788-9E75-4FE975C6C1B0}"/>
              </a:ext>
            </a:extLst>
          </p:cNvPr>
          <p:cNvSpPr txBox="1"/>
          <p:nvPr/>
        </p:nvSpPr>
        <p:spPr>
          <a:xfrm>
            <a:off x="9822453" y="4917008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-4 E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7ACC25-10C0-4550-8648-202A2356491A}"/>
              </a:ext>
            </a:extLst>
          </p:cNvPr>
          <p:cNvSpPr txBox="1"/>
          <p:nvPr/>
        </p:nvSpPr>
        <p:spPr>
          <a:xfrm>
            <a:off x="9822453" y="5511052"/>
            <a:ext cx="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 K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718D61-10F5-462F-8C73-99047AB969D8}"/>
              </a:ext>
            </a:extLst>
          </p:cNvPr>
          <p:cNvSpPr txBox="1"/>
          <p:nvPr/>
        </p:nvSpPr>
        <p:spPr>
          <a:xfrm>
            <a:off x="9812223" y="6125780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10 S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3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59676" r="55514" b="28165"/>
          <a:stretch/>
        </p:blipFill>
        <p:spPr>
          <a:xfrm>
            <a:off x="485090" y="2054629"/>
            <a:ext cx="10865546" cy="23511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676" t="60644" r="9365" b="23977"/>
          <a:stretch/>
        </p:blipFill>
        <p:spPr>
          <a:xfrm>
            <a:off x="564950" y="4314304"/>
            <a:ext cx="10865545" cy="2543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5C354C-108E-401A-863B-1888FCAC9A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5" t="13484" r="55348" b="77685"/>
          <a:stretch/>
        </p:blipFill>
        <p:spPr>
          <a:xfrm>
            <a:off x="485090" y="135186"/>
            <a:ext cx="11025267" cy="2041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411EDA-654D-4A82-910A-99C2B3E1B68F}"/>
              </a:ext>
            </a:extLst>
          </p:cNvPr>
          <p:cNvSpPr txBox="1"/>
          <p:nvPr/>
        </p:nvSpPr>
        <p:spPr>
          <a:xfrm>
            <a:off x="3219892" y="4761052"/>
            <a:ext cx="97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-7 B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A71BA8-8196-4788-ADE8-F38A212C90BF}"/>
              </a:ext>
            </a:extLst>
          </p:cNvPr>
          <p:cNvSpPr txBox="1"/>
          <p:nvPr/>
        </p:nvSpPr>
        <p:spPr>
          <a:xfrm>
            <a:off x="5192598" y="4764776"/>
            <a:ext cx="118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A1392-DA82-44FE-83DD-86D4F5392947}"/>
              </a:ext>
            </a:extLst>
          </p:cNvPr>
          <p:cNvSpPr txBox="1"/>
          <p:nvPr/>
        </p:nvSpPr>
        <p:spPr>
          <a:xfrm>
            <a:off x="7588280" y="4745212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0510A8-99D3-42BE-B504-E597F4D380A7}"/>
              </a:ext>
            </a:extLst>
          </p:cNvPr>
          <p:cNvSpPr txBox="1"/>
          <p:nvPr/>
        </p:nvSpPr>
        <p:spPr>
          <a:xfrm>
            <a:off x="3092685" y="5365439"/>
            <a:ext cx="147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14 W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132E6-05E7-45E1-AD8E-F85D25E4EACC}"/>
              </a:ext>
            </a:extLst>
          </p:cNvPr>
          <p:cNvSpPr txBox="1"/>
          <p:nvPr/>
        </p:nvSpPr>
        <p:spPr>
          <a:xfrm>
            <a:off x="5301696" y="5365439"/>
            <a:ext cx="94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 I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A70BC-A89B-4590-A704-1EEF6CA89AE7}"/>
              </a:ext>
            </a:extLst>
          </p:cNvPr>
          <p:cNvSpPr txBox="1"/>
          <p:nvPr/>
        </p:nvSpPr>
        <p:spPr>
          <a:xfrm>
            <a:off x="7609565" y="5328626"/>
            <a:ext cx="10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10 S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A772D7-681B-46C3-AB8E-4CB6669D9073}"/>
              </a:ext>
            </a:extLst>
          </p:cNvPr>
          <p:cNvSpPr txBox="1"/>
          <p:nvPr/>
        </p:nvSpPr>
        <p:spPr>
          <a:xfrm>
            <a:off x="3086059" y="6022833"/>
            <a:ext cx="1215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AE9AE-5EDD-4180-ADCF-F2A6A7B35152}"/>
              </a:ext>
            </a:extLst>
          </p:cNvPr>
          <p:cNvSpPr txBox="1"/>
          <p:nvPr/>
        </p:nvSpPr>
        <p:spPr>
          <a:xfrm>
            <a:off x="5305300" y="6022833"/>
            <a:ext cx="144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14 W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903A91-F779-4FDB-BE5E-6908CDEBD056}"/>
              </a:ext>
            </a:extLst>
          </p:cNvPr>
          <p:cNvSpPr txBox="1"/>
          <p:nvPr/>
        </p:nvSpPr>
        <p:spPr>
          <a:xfrm>
            <a:off x="7571424" y="6006992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3 L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C1A79D-216B-4048-91C3-6DCF5A9097DD}"/>
              </a:ext>
            </a:extLst>
          </p:cNvPr>
          <p:cNvSpPr txBox="1"/>
          <p:nvPr/>
        </p:nvSpPr>
        <p:spPr>
          <a:xfrm>
            <a:off x="9693142" y="4745212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2 K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F640C-5EFE-4801-8A42-DE1ED56386B8}"/>
              </a:ext>
            </a:extLst>
          </p:cNvPr>
          <p:cNvSpPr txBox="1"/>
          <p:nvPr/>
        </p:nvSpPr>
        <p:spPr>
          <a:xfrm>
            <a:off x="9693142" y="5339256"/>
            <a:ext cx="915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-4 E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19FEF0-35B8-470A-8D46-442E42F7DF40}"/>
              </a:ext>
            </a:extLst>
          </p:cNvPr>
          <p:cNvSpPr txBox="1"/>
          <p:nvPr/>
        </p:nvSpPr>
        <p:spPr>
          <a:xfrm>
            <a:off x="9676286" y="6006992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10 S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9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65" t="72092" r="55514" b="10771"/>
          <a:stretch/>
        </p:blipFill>
        <p:spPr>
          <a:xfrm>
            <a:off x="644324" y="2085083"/>
            <a:ext cx="10583399" cy="24961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511" t="75637" r="9365" b="9318"/>
          <a:stretch/>
        </p:blipFill>
        <p:spPr>
          <a:xfrm>
            <a:off x="688659" y="4602480"/>
            <a:ext cx="10814678" cy="2255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91A8B9-C9B5-4681-8036-275A9D816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5" t="13484" r="55348" b="77685"/>
          <a:stretch/>
        </p:blipFill>
        <p:spPr>
          <a:xfrm>
            <a:off x="599992" y="61415"/>
            <a:ext cx="10814677" cy="2002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14EF09-A549-45AB-8872-FF8D17FA9CC4}"/>
              </a:ext>
            </a:extLst>
          </p:cNvPr>
          <p:cNvSpPr txBox="1"/>
          <p:nvPr/>
        </p:nvSpPr>
        <p:spPr>
          <a:xfrm>
            <a:off x="3336270" y="5002896"/>
            <a:ext cx="977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-3 F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4D96C8-2BB3-4963-8651-9F698F3EEB89}"/>
              </a:ext>
            </a:extLst>
          </p:cNvPr>
          <p:cNvSpPr txBox="1"/>
          <p:nvPr/>
        </p:nvSpPr>
        <p:spPr>
          <a:xfrm>
            <a:off x="5308976" y="5006620"/>
            <a:ext cx="1185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0 I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82B38A-8EAF-43F4-BB50-62DD81312D9F}"/>
              </a:ext>
            </a:extLst>
          </p:cNvPr>
          <p:cNvSpPr txBox="1"/>
          <p:nvPr/>
        </p:nvSpPr>
        <p:spPr>
          <a:xfrm>
            <a:off x="7704658" y="4987056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5 N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5E17A7-4E64-4B5D-9016-A807BDFCE917}"/>
              </a:ext>
            </a:extLst>
          </p:cNvPr>
          <p:cNvSpPr txBox="1"/>
          <p:nvPr/>
        </p:nvSpPr>
        <p:spPr>
          <a:xfrm>
            <a:off x="3209063" y="5607283"/>
            <a:ext cx="1479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-2 G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11C324-2D1A-46A4-B9C0-5C765BD61557}"/>
              </a:ext>
            </a:extLst>
          </p:cNvPr>
          <p:cNvSpPr txBox="1"/>
          <p:nvPr/>
        </p:nvSpPr>
        <p:spPr>
          <a:xfrm>
            <a:off x="5418074" y="5607283"/>
            <a:ext cx="94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14BD31-B52E-4FEA-8AC7-C8910B8DF93C}"/>
              </a:ext>
            </a:extLst>
          </p:cNvPr>
          <p:cNvSpPr txBox="1"/>
          <p:nvPr/>
        </p:nvSpPr>
        <p:spPr>
          <a:xfrm>
            <a:off x="7725943" y="5570470"/>
            <a:ext cx="1090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6 O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A8C43-372C-471E-B918-0C4B9C12F59A}"/>
              </a:ext>
            </a:extLst>
          </p:cNvPr>
          <p:cNvSpPr txBox="1"/>
          <p:nvPr/>
        </p:nvSpPr>
        <p:spPr>
          <a:xfrm>
            <a:off x="3142559" y="6150254"/>
            <a:ext cx="1215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-7 B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442AB1-B48E-4E83-A990-FEA9DA634807}"/>
              </a:ext>
            </a:extLst>
          </p:cNvPr>
          <p:cNvSpPr txBox="1"/>
          <p:nvPr/>
        </p:nvSpPr>
        <p:spPr>
          <a:xfrm>
            <a:off x="5361800" y="6211669"/>
            <a:ext cx="144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9 R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1AD35-2670-4821-87DD-E5F41D8025B8}"/>
              </a:ext>
            </a:extLst>
          </p:cNvPr>
          <p:cNvSpPr txBox="1"/>
          <p:nvPr/>
        </p:nvSpPr>
        <p:spPr>
          <a:xfrm>
            <a:off x="7627924" y="6195828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-8 A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476037-3724-4840-B9A5-FB3C43ED80C3}"/>
              </a:ext>
            </a:extLst>
          </p:cNvPr>
          <p:cNvSpPr txBox="1"/>
          <p:nvPr/>
        </p:nvSpPr>
        <p:spPr>
          <a:xfrm>
            <a:off x="9809520" y="4987056"/>
            <a:ext cx="117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-5 D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0B784-88A0-40A1-B9B0-177680C469CA}"/>
              </a:ext>
            </a:extLst>
          </p:cNvPr>
          <p:cNvSpPr txBox="1"/>
          <p:nvPr/>
        </p:nvSpPr>
        <p:spPr>
          <a:xfrm>
            <a:off x="9809520" y="5581100"/>
            <a:ext cx="963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-5 D</a:t>
            </a:r>
            <a:endParaRPr lang="en-GB" sz="36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D7D90A-51AD-4D10-9A11-D27C3B5ABD60}"/>
              </a:ext>
            </a:extLst>
          </p:cNvPr>
          <p:cNvSpPr txBox="1"/>
          <p:nvPr/>
        </p:nvSpPr>
        <p:spPr>
          <a:xfrm>
            <a:off x="9732786" y="6195828"/>
            <a:ext cx="112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-2 G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1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150</Words>
  <Application>Microsoft Office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2016-06-02T03:36:10Z</dcterms:created>
  <dcterms:modified xsi:type="dcterms:W3CDTF">2022-01-24T05:19:56Z</dcterms:modified>
</cp:coreProperties>
</file>