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1</a:t>
            </a:r>
          </a:p>
          <a:p>
            <a:pPr algn="ctr"/>
            <a:endParaRPr lang="en-GB" sz="4000" b="1" dirty="0" smtClean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Silver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26ee8a75-5773-4d73-83c4-44965272161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5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55581" y="2729957"/>
            <a:ext cx="1589484" cy="5141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878261" y="3514880"/>
            <a:ext cx="67256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256 x 33 = 8448 </a:t>
            </a:r>
            <a:endParaRPr lang="en-US" sz="2800" b="1" dirty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8448 x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9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=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76032 and then rounded it.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505cf4b-bd3f-4957-8d88-16c19f2797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0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74659" y="1957923"/>
            <a:ext cx="95478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21596" y="2824034"/>
            <a:ext cx="7410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The closest numbers are </a:t>
            </a:r>
          </a:p>
          <a:p>
            <a:pPr algn="ctr"/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987654321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and 987654312,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pPr algn="ctr"/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the difference between them is 9.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589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75025080-7563-44d6-9330-e8aaa5a698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59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554454" y="2933700"/>
            <a:ext cx="1235413" cy="6572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66414" y="3808693"/>
            <a:ext cx="76329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W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ork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backwards and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take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2 away from 45 to get 43.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Then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reversed the digits and halved the answer.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9a1783b4-3fa7-4291-8d19-8f85fc7011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5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29912" y="2871946"/>
            <a:ext cx="110426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27027" y="3822343"/>
            <a:ext cx="7535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6 tables work because you can have 2 tables of 8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4 tables of 5 and you would get exactly 36.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4cb7a32c-f6b4-41a5-a274-17edf520c5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337002" y="2332610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539644" y="3371967"/>
            <a:ext cx="7389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1 + 2 x 3 x 4 is 25 because with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BIDMAS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you do the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multiplying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before </a:t>
            </a:r>
            <a:r>
              <a:rPr lang="en-US" sz="2800" b="1" dirty="0" err="1" smtClean="0">
                <a:solidFill>
                  <a:srgbClr val="FFC000"/>
                </a:solidFill>
                <a:latin typeface="robotolight"/>
              </a:rPr>
              <a:t>addtion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108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2020-06-11T04:03:37Z</dcterms:created>
  <dcterms:modified xsi:type="dcterms:W3CDTF">2020-11-12T07:32:48Z</dcterms:modified>
</cp:coreProperties>
</file>