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80" d="100"/>
          <a:sy n="80" d="100"/>
        </p:scale>
        <p:origin x="28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97193" y="478068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745672" y="5759432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4ed95bda-e395-4172-804b-ee42696726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21" y="166255"/>
            <a:ext cx="5765608" cy="44057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64935e6e-e9db-4db3-a603-9be8e4ee0f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540" y="198870"/>
            <a:ext cx="5969962" cy="43731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5972" y="537241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4ed95bda-e395-4172-804b-ee42696726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21" y="166255"/>
            <a:ext cx="5765608" cy="44057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0703" y="166255"/>
            <a:ext cx="5812526" cy="444453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4" descr="https://images.diagnosticquestions.com/uploads/questions/64935e6e-e9db-4db3-a603-9be8e4ee0f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540" y="198870"/>
            <a:ext cx="5969962" cy="43731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834943" y="1899599"/>
            <a:ext cx="492578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may have miscalculated. They may have forgotten to convert the units, or only found the volume per day.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598558" y="453049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4ed95bda-e395-4172-804b-ee42696726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44" y="260466"/>
            <a:ext cx="6157234" cy="470500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675" t="47884" r="61971" b="37471"/>
          <a:stretch/>
        </p:blipFill>
        <p:spPr>
          <a:xfrm>
            <a:off x="900207" y="4587180"/>
            <a:ext cx="5321908" cy="204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95111" y="1329456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351118" y="2899116"/>
            <a:ext cx="38681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may have converted the units incorrectly.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64935e6e-e9db-4db3-a603-9be8e4ee0f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16" y="276455"/>
            <a:ext cx="5969962" cy="43731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063" t="47884" r="34795" b="37471"/>
          <a:stretch/>
        </p:blipFill>
        <p:spPr>
          <a:xfrm>
            <a:off x="861391" y="4485860"/>
            <a:ext cx="5552661" cy="215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48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2020-04-11T18:00:01Z</dcterms:modified>
</cp:coreProperties>
</file>