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544" r:id="rId2"/>
    <p:sldId id="558" r:id="rId3"/>
    <p:sldId id="560" r:id="rId4"/>
    <p:sldId id="557" r:id="rId5"/>
    <p:sldId id="573" r:id="rId6"/>
    <p:sldId id="576" r:id="rId7"/>
    <p:sldId id="577" r:id="rId8"/>
    <p:sldId id="575" r:id="rId9"/>
    <p:sldId id="551" r:id="rId10"/>
    <p:sldId id="534" r:id="rId11"/>
    <p:sldId id="562" r:id="rId12"/>
    <p:sldId id="561" r:id="rId13"/>
    <p:sldId id="572" r:id="rId14"/>
    <p:sldId id="563" r:id="rId15"/>
    <p:sldId id="58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E27AED-831F-40A9-9D0B-2C00538525CE}" v="4" dt="2025-10-01T06:59:14.1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06" autoAdjust="0"/>
    <p:restoredTop sz="94485" autoAdjust="0"/>
  </p:normalViewPr>
  <p:slideViewPr>
    <p:cSldViewPr>
      <p:cViewPr varScale="1">
        <p:scale>
          <a:sx n="80" d="100"/>
          <a:sy n="80" d="100"/>
        </p:scale>
        <p:origin x="66" y="435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DBF2C4-AD8D-4E1D-8386-BD3D3561C83C}"/>
    <pc:docChg chg="modSld">
      <pc:chgData name="Stewart Gale" userId="3647ddd2-6040-41ae-a96d-232c23482af8" providerId="ADAL" clId="{ADDBF2C4-AD8D-4E1D-8386-BD3D3561C83C}" dt="2025-10-01T06:59:14.193" v="3" actId="20577"/>
      <pc:docMkLst>
        <pc:docMk/>
      </pc:docMkLst>
      <pc:sldChg chg="modSp">
        <pc:chgData name="Stewart Gale" userId="3647ddd2-6040-41ae-a96d-232c23482af8" providerId="ADAL" clId="{ADDBF2C4-AD8D-4E1D-8386-BD3D3561C83C}" dt="2025-10-01T06:59:14.193" v="3" actId="20577"/>
        <pc:sldMkLst>
          <pc:docMk/>
          <pc:sldMk cId="1022424631" sldId="575"/>
        </pc:sldMkLst>
        <pc:spChg chg="mod">
          <ac:chgData name="Stewart Gale" userId="3647ddd2-6040-41ae-a96d-232c23482af8" providerId="ADAL" clId="{ADDBF2C4-AD8D-4E1D-8386-BD3D3561C83C}" dt="2025-10-01T06:59:10.893" v="1" actId="20577"/>
          <ac:spMkLst>
            <pc:docMk/>
            <pc:sldMk cId="1022424631" sldId="575"/>
            <ac:spMk id="45" creationId="{47AF24AE-80A7-57B9-3AD5-D4998FE15A48}"/>
          </ac:spMkLst>
        </pc:spChg>
        <pc:spChg chg="mod">
          <ac:chgData name="Stewart Gale" userId="3647ddd2-6040-41ae-a96d-232c23482af8" providerId="ADAL" clId="{ADDBF2C4-AD8D-4E1D-8386-BD3D3561C83C}" dt="2025-10-01T06:59:14.193" v="3" actId="20577"/>
          <ac:spMkLst>
            <pc:docMk/>
            <pc:sldMk cId="1022424631" sldId="575"/>
            <ac:spMk id="46" creationId="{89B16CB9-716B-E9F7-288B-B6923C5E8E58}"/>
          </ac:spMkLst>
        </pc:spChg>
      </pc:sldChg>
    </pc:docChg>
  </pc:docChgLst>
  <pc:docChgLst>
    <pc:chgData name="Stewart Gale" userId="3647ddd2-6040-41ae-a96d-232c23482af8" providerId="ADAL" clId="{1AC9C097-56A1-4B2D-AE2E-A4C8BFD420B6}"/>
    <pc:docChg chg="undo custSel addSld delSld modSld sldOrd">
      <pc:chgData name="Stewart Gale" userId="3647ddd2-6040-41ae-a96d-232c23482af8" providerId="ADAL" clId="{1AC9C097-56A1-4B2D-AE2E-A4C8BFD420B6}" dt="2025-04-23T16:28:46.550" v="4143"/>
      <pc:docMkLst>
        <pc:docMk/>
      </pc:docMkLst>
      <pc:sldChg chg="addSp delSp modSp mod delAnim modAnim">
        <pc:chgData name="Stewart Gale" userId="3647ddd2-6040-41ae-a96d-232c23482af8" providerId="ADAL" clId="{1AC9C097-56A1-4B2D-AE2E-A4C8BFD420B6}" dt="2025-04-14T15:53:21.110" v="3795" actId="1076"/>
        <pc:sldMkLst>
          <pc:docMk/>
          <pc:sldMk cId="1542158341" sldId="534"/>
        </pc:sldMkLst>
      </pc:sldChg>
      <pc:sldChg chg="modSp mod">
        <pc:chgData name="Stewart Gale" userId="3647ddd2-6040-41ae-a96d-232c23482af8" providerId="ADAL" clId="{1AC9C097-56A1-4B2D-AE2E-A4C8BFD420B6}" dt="2025-04-14T16:23:02.585" v="3810" actId="20577"/>
        <pc:sldMkLst>
          <pc:docMk/>
          <pc:sldMk cId="2243433185" sldId="544"/>
        </pc:sldMkLst>
      </pc:sldChg>
      <pc:sldChg chg="del">
        <pc:chgData name="Stewart Gale" userId="3647ddd2-6040-41ae-a96d-232c23482af8" providerId="ADAL" clId="{1AC9C097-56A1-4B2D-AE2E-A4C8BFD420B6}" dt="2024-04-17T11:16:02.275" v="0" actId="47"/>
        <pc:sldMkLst>
          <pc:docMk/>
          <pc:sldMk cId="42050091" sldId="545"/>
        </pc:sldMkLst>
      </pc:sldChg>
      <pc:sldChg chg="del">
        <pc:chgData name="Stewart Gale" userId="3647ddd2-6040-41ae-a96d-232c23482af8" providerId="ADAL" clId="{1AC9C097-56A1-4B2D-AE2E-A4C8BFD420B6}" dt="2024-04-17T11:16:06.225" v="4" actId="47"/>
        <pc:sldMkLst>
          <pc:docMk/>
          <pc:sldMk cId="1027631839" sldId="550"/>
        </pc:sldMkLst>
      </pc:sldChg>
      <pc:sldChg chg="addSp delSp modSp mod">
        <pc:chgData name="Stewart Gale" userId="3647ddd2-6040-41ae-a96d-232c23482af8" providerId="ADAL" clId="{1AC9C097-56A1-4B2D-AE2E-A4C8BFD420B6}" dt="2025-04-14T15:36:20.188" v="3542" actId="1076"/>
        <pc:sldMkLst>
          <pc:docMk/>
          <pc:sldMk cId="1792881751" sldId="551"/>
        </pc:sldMkLst>
      </pc:sldChg>
      <pc:sldChg chg="del">
        <pc:chgData name="Stewart Gale" userId="3647ddd2-6040-41ae-a96d-232c23482af8" providerId="ADAL" clId="{1AC9C097-56A1-4B2D-AE2E-A4C8BFD420B6}" dt="2024-04-17T11:16:07.423" v="5" actId="47"/>
        <pc:sldMkLst>
          <pc:docMk/>
          <pc:sldMk cId="508308606" sldId="552"/>
        </pc:sldMkLst>
      </pc:sldChg>
      <pc:sldChg chg="del">
        <pc:chgData name="Stewart Gale" userId="3647ddd2-6040-41ae-a96d-232c23482af8" providerId="ADAL" clId="{1AC9C097-56A1-4B2D-AE2E-A4C8BFD420B6}" dt="2024-04-17T11:16:08.853" v="6" actId="47"/>
        <pc:sldMkLst>
          <pc:docMk/>
          <pc:sldMk cId="3006094518" sldId="553"/>
        </pc:sldMkLst>
      </pc:sldChg>
      <pc:sldChg chg="modSp del mod">
        <pc:chgData name="Stewart Gale" userId="3647ddd2-6040-41ae-a96d-232c23482af8" providerId="ADAL" clId="{1AC9C097-56A1-4B2D-AE2E-A4C8BFD420B6}" dt="2025-04-14T15:54:07.844" v="3802" actId="47"/>
        <pc:sldMkLst>
          <pc:docMk/>
          <pc:sldMk cId="1667008357" sldId="555"/>
        </pc:sldMkLst>
      </pc:sldChg>
      <pc:sldChg chg="delSp modSp add del mod delAnim modAnim">
        <pc:chgData name="Stewart Gale" userId="3647ddd2-6040-41ae-a96d-232c23482af8" providerId="ADAL" clId="{1AC9C097-56A1-4B2D-AE2E-A4C8BFD420B6}" dt="2025-04-23T16:17:33.552" v="3846" actId="47"/>
        <pc:sldMkLst>
          <pc:docMk/>
          <pc:sldMk cId="106026538" sldId="556"/>
        </pc:sldMkLst>
      </pc:sldChg>
      <pc:sldChg chg="del">
        <pc:chgData name="Stewart Gale" userId="3647ddd2-6040-41ae-a96d-232c23482af8" providerId="ADAL" clId="{1AC9C097-56A1-4B2D-AE2E-A4C8BFD420B6}" dt="2024-04-17T11:16:02.907" v="1" actId="47"/>
        <pc:sldMkLst>
          <pc:docMk/>
          <pc:sldMk cId="78093464" sldId="558"/>
        </pc:sldMkLst>
      </pc:sldChg>
      <pc:sldChg chg="addSp delSp modSp new mod">
        <pc:chgData name="Stewart Gale" userId="3647ddd2-6040-41ae-a96d-232c23482af8" providerId="ADAL" clId="{1AC9C097-56A1-4B2D-AE2E-A4C8BFD420B6}" dt="2024-04-18T05:15:53.045" v="3035" actId="14100"/>
        <pc:sldMkLst>
          <pc:docMk/>
          <pc:sldMk cId="1803383928" sldId="558"/>
        </pc:sldMkLst>
      </pc:sldChg>
      <pc:sldChg chg="modSp add del mod">
        <pc:chgData name="Stewart Gale" userId="3647ddd2-6040-41ae-a96d-232c23482af8" providerId="ADAL" clId="{1AC9C097-56A1-4B2D-AE2E-A4C8BFD420B6}" dt="2024-04-17T12:56:18.758" v="440" actId="47"/>
        <pc:sldMkLst>
          <pc:docMk/>
          <pc:sldMk cId="3656468687" sldId="559"/>
        </pc:sldMkLst>
      </pc:sldChg>
      <pc:sldChg chg="del">
        <pc:chgData name="Stewart Gale" userId="3647ddd2-6040-41ae-a96d-232c23482af8" providerId="ADAL" clId="{1AC9C097-56A1-4B2D-AE2E-A4C8BFD420B6}" dt="2024-04-17T11:16:03.534" v="2" actId="47"/>
        <pc:sldMkLst>
          <pc:docMk/>
          <pc:sldMk cId="3974000996" sldId="559"/>
        </pc:sldMkLst>
      </pc:sldChg>
      <pc:sldChg chg="del">
        <pc:chgData name="Stewart Gale" userId="3647ddd2-6040-41ae-a96d-232c23482af8" providerId="ADAL" clId="{1AC9C097-56A1-4B2D-AE2E-A4C8BFD420B6}" dt="2024-04-17T11:16:04.786" v="3" actId="47"/>
        <pc:sldMkLst>
          <pc:docMk/>
          <pc:sldMk cId="417956035" sldId="560"/>
        </pc:sldMkLst>
      </pc:sldChg>
      <pc:sldChg chg="addSp delSp modSp add mod modAnim">
        <pc:chgData name="Stewart Gale" userId="3647ddd2-6040-41ae-a96d-232c23482af8" providerId="ADAL" clId="{1AC9C097-56A1-4B2D-AE2E-A4C8BFD420B6}" dt="2025-04-23T16:17:31.505" v="3845" actId="1076"/>
        <pc:sldMkLst>
          <pc:docMk/>
          <pc:sldMk cId="1880189276" sldId="560"/>
        </pc:sldMkLst>
      </pc:sldChg>
      <pc:sldChg chg="addSp delSp modSp add mod delAnim">
        <pc:chgData name="Stewart Gale" userId="3647ddd2-6040-41ae-a96d-232c23482af8" providerId="ADAL" clId="{1AC9C097-56A1-4B2D-AE2E-A4C8BFD420B6}" dt="2025-04-14T15:53:07.871" v="3790" actId="20577"/>
        <pc:sldMkLst>
          <pc:docMk/>
          <pc:sldMk cId="3765722448" sldId="561"/>
        </pc:sldMkLst>
      </pc:sldChg>
      <pc:sldChg chg="addSp delSp modSp add mod delAnim modAnim">
        <pc:chgData name="Stewart Gale" userId="3647ddd2-6040-41ae-a96d-232c23482af8" providerId="ADAL" clId="{1AC9C097-56A1-4B2D-AE2E-A4C8BFD420B6}" dt="2025-04-14T15:53:11.351" v="3792" actId="20577"/>
        <pc:sldMkLst>
          <pc:docMk/>
          <pc:sldMk cId="25105367" sldId="562"/>
        </pc:sldMkLst>
      </pc:sldChg>
      <pc:sldChg chg="addSp delSp modSp new add del mod ord modAnim">
        <pc:chgData name="Stewart Gale" userId="3647ddd2-6040-41ae-a96d-232c23482af8" providerId="ADAL" clId="{1AC9C097-56A1-4B2D-AE2E-A4C8BFD420B6}" dt="2025-04-23T16:24:40.672" v="3906"/>
        <pc:sldMkLst>
          <pc:docMk/>
          <pc:sldMk cId="4032325018" sldId="563"/>
        </pc:sldMkLst>
      </pc:sldChg>
      <pc:sldChg chg="addSp delSp modSp add del mod delAnim modAnim">
        <pc:chgData name="Stewart Gale" userId="3647ddd2-6040-41ae-a96d-232c23482af8" providerId="ADAL" clId="{1AC9C097-56A1-4B2D-AE2E-A4C8BFD420B6}" dt="2025-04-14T15:00:43.241" v="3467" actId="47"/>
        <pc:sldMkLst>
          <pc:docMk/>
          <pc:sldMk cId="791296636" sldId="564"/>
        </pc:sldMkLst>
      </pc:sldChg>
      <pc:sldChg chg="addSp delSp modSp add del mod ord delAnim modAnim">
        <pc:chgData name="Stewart Gale" userId="3647ddd2-6040-41ae-a96d-232c23482af8" providerId="ADAL" clId="{1AC9C097-56A1-4B2D-AE2E-A4C8BFD420B6}" dt="2025-04-14T15:00:41.913" v="3466" actId="47"/>
        <pc:sldMkLst>
          <pc:docMk/>
          <pc:sldMk cId="2851887503" sldId="565"/>
        </pc:sldMkLst>
      </pc:sldChg>
      <pc:sldChg chg="delSp modSp add del mod">
        <pc:chgData name="Stewart Gale" userId="3647ddd2-6040-41ae-a96d-232c23482af8" providerId="ADAL" clId="{1AC9C097-56A1-4B2D-AE2E-A4C8BFD420B6}" dt="2024-04-17T19:30:50.100" v="1968" actId="47"/>
        <pc:sldMkLst>
          <pc:docMk/>
          <pc:sldMk cId="1368489577" sldId="566"/>
        </pc:sldMkLst>
      </pc:sldChg>
      <pc:sldChg chg="addSp delSp modSp add del mod delAnim modAnim">
        <pc:chgData name="Stewart Gale" userId="3647ddd2-6040-41ae-a96d-232c23482af8" providerId="ADAL" clId="{1AC9C097-56A1-4B2D-AE2E-A4C8BFD420B6}" dt="2024-05-16T05:38:03.990" v="3456" actId="47"/>
        <pc:sldMkLst>
          <pc:docMk/>
          <pc:sldMk cId="2566417399" sldId="566"/>
        </pc:sldMkLst>
      </pc:sldChg>
      <pc:sldChg chg="addSp delSp modSp add del mod modAnim">
        <pc:chgData name="Stewart Gale" userId="3647ddd2-6040-41ae-a96d-232c23482af8" providerId="ADAL" clId="{1AC9C097-56A1-4B2D-AE2E-A4C8BFD420B6}" dt="2024-05-16T05:38:05.538" v="3458" actId="47"/>
        <pc:sldMkLst>
          <pc:docMk/>
          <pc:sldMk cId="2095112319" sldId="567"/>
        </pc:sldMkLst>
      </pc:sldChg>
      <pc:sldChg chg="addSp delSp modSp add del mod ord delAnim modAnim">
        <pc:chgData name="Stewart Gale" userId="3647ddd2-6040-41ae-a96d-232c23482af8" providerId="ADAL" clId="{1AC9C097-56A1-4B2D-AE2E-A4C8BFD420B6}" dt="2024-05-16T05:38:04.801" v="3457" actId="47"/>
        <pc:sldMkLst>
          <pc:docMk/>
          <pc:sldMk cId="2865417427" sldId="568"/>
        </pc:sldMkLst>
      </pc:sldChg>
      <pc:sldChg chg="addSp delSp modSp add del mod delAnim modAnim">
        <pc:chgData name="Stewart Gale" userId="3647ddd2-6040-41ae-a96d-232c23482af8" providerId="ADAL" clId="{1AC9C097-56A1-4B2D-AE2E-A4C8BFD420B6}" dt="2024-05-16T05:38:06.977" v="3459" actId="47"/>
        <pc:sldMkLst>
          <pc:docMk/>
          <pc:sldMk cId="1554046931" sldId="569"/>
        </pc:sldMkLst>
      </pc:sldChg>
      <pc:sldChg chg="addSp modSp add del mod modAnim">
        <pc:chgData name="Stewart Gale" userId="3647ddd2-6040-41ae-a96d-232c23482af8" providerId="ADAL" clId="{1AC9C097-56A1-4B2D-AE2E-A4C8BFD420B6}" dt="2024-05-16T05:38:20.313" v="3462" actId="47"/>
        <pc:sldMkLst>
          <pc:docMk/>
          <pc:sldMk cId="2019971451" sldId="570"/>
        </pc:sldMkLst>
      </pc:sldChg>
      <pc:sldChg chg="addSp delSp modSp add del mod delAnim modAnim">
        <pc:chgData name="Stewart Gale" userId="3647ddd2-6040-41ae-a96d-232c23482af8" providerId="ADAL" clId="{1AC9C097-56A1-4B2D-AE2E-A4C8BFD420B6}" dt="2024-04-25T05:21:32.600" v="3107" actId="47"/>
        <pc:sldMkLst>
          <pc:docMk/>
          <pc:sldMk cId="2224713599" sldId="571"/>
        </pc:sldMkLst>
      </pc:sldChg>
      <pc:sldChg chg="delSp modSp add mod ord delAnim modAnim">
        <pc:chgData name="Stewart Gale" userId="3647ddd2-6040-41ae-a96d-232c23482af8" providerId="ADAL" clId="{1AC9C097-56A1-4B2D-AE2E-A4C8BFD420B6}" dt="2025-04-23T16:24:40.672" v="3906"/>
        <pc:sldMkLst>
          <pc:docMk/>
          <pc:sldMk cId="576315151" sldId="572"/>
        </pc:sldMkLst>
      </pc:sldChg>
      <pc:sldChg chg="modSp add del mod">
        <pc:chgData name="Stewart Gale" userId="3647ddd2-6040-41ae-a96d-232c23482af8" providerId="ADAL" clId="{1AC9C097-56A1-4B2D-AE2E-A4C8BFD420B6}" dt="2025-04-14T15:00:36.268" v="3463" actId="47"/>
        <pc:sldMkLst>
          <pc:docMk/>
          <pc:sldMk cId="70782198" sldId="573"/>
        </pc:sldMkLst>
      </pc:sldChg>
      <pc:sldChg chg="addSp delSp modSp new mod">
        <pc:chgData name="Stewart Gale" userId="3647ddd2-6040-41ae-a96d-232c23482af8" providerId="ADAL" clId="{1AC9C097-56A1-4B2D-AE2E-A4C8BFD420B6}" dt="2025-04-23T16:19:29.139" v="3853" actId="164"/>
        <pc:sldMkLst>
          <pc:docMk/>
          <pc:sldMk cId="2704637225" sldId="573"/>
        </pc:sldMkLst>
      </pc:sldChg>
      <pc:sldChg chg="addSp delSp modSp new del mod ord delAnim modAnim">
        <pc:chgData name="Stewart Gale" userId="3647ddd2-6040-41ae-a96d-232c23482af8" providerId="ADAL" clId="{1AC9C097-56A1-4B2D-AE2E-A4C8BFD420B6}" dt="2025-04-14T15:00:44.325" v="3468" actId="47"/>
        <pc:sldMkLst>
          <pc:docMk/>
          <pc:sldMk cId="1480209843" sldId="574"/>
        </pc:sldMkLst>
      </pc:sldChg>
      <pc:sldChg chg="addSp delSp modSp new del mod modAnim">
        <pc:chgData name="Stewart Gale" userId="3647ddd2-6040-41ae-a96d-232c23482af8" providerId="ADAL" clId="{1AC9C097-56A1-4B2D-AE2E-A4C8BFD420B6}" dt="2025-04-14T15:49:40.947" v="3741" actId="47"/>
        <pc:sldMkLst>
          <pc:docMk/>
          <pc:sldMk cId="2823826571" sldId="574"/>
        </pc:sldMkLst>
      </pc:sldChg>
      <pc:sldChg chg="addSp delSp modSp add mod ord delAnim modAnim">
        <pc:chgData name="Stewart Gale" userId="3647ddd2-6040-41ae-a96d-232c23482af8" providerId="ADAL" clId="{1AC9C097-56A1-4B2D-AE2E-A4C8BFD420B6}" dt="2025-04-23T16:24:14.530" v="3904" actId="478"/>
        <pc:sldMkLst>
          <pc:docMk/>
          <pc:sldMk cId="1022424631" sldId="575"/>
        </pc:sldMkLst>
      </pc:sldChg>
      <pc:sldChg chg="addSp delSp modSp add mod delAnim modAnim">
        <pc:chgData name="Stewart Gale" userId="3647ddd2-6040-41ae-a96d-232c23482af8" providerId="ADAL" clId="{1AC9C097-56A1-4B2D-AE2E-A4C8BFD420B6}" dt="2025-04-23T16:21:38.697" v="3887"/>
        <pc:sldMkLst>
          <pc:docMk/>
          <pc:sldMk cId="4251695572" sldId="576"/>
        </pc:sldMkLst>
      </pc:sldChg>
      <pc:sldChg chg="addSp delSp modSp add mod delAnim modAnim">
        <pc:chgData name="Stewart Gale" userId="3647ddd2-6040-41ae-a96d-232c23482af8" providerId="ADAL" clId="{1AC9C097-56A1-4B2D-AE2E-A4C8BFD420B6}" dt="2025-04-23T16:24:02.807" v="3903" actId="113"/>
        <pc:sldMkLst>
          <pc:docMk/>
          <pc:sldMk cId="2482233090" sldId="577"/>
        </pc:sldMkLst>
      </pc:sldChg>
      <pc:sldChg chg="new del">
        <pc:chgData name="Stewart Gale" userId="3647ddd2-6040-41ae-a96d-232c23482af8" providerId="ADAL" clId="{1AC9C097-56A1-4B2D-AE2E-A4C8BFD420B6}" dt="2025-04-23T16:25:39.481" v="3918" actId="47"/>
        <pc:sldMkLst>
          <pc:docMk/>
          <pc:sldMk cId="535090262" sldId="578"/>
        </pc:sldMkLst>
      </pc:sldChg>
      <pc:sldChg chg="delSp modSp add del mod delAnim">
        <pc:chgData name="Stewart Gale" userId="3647ddd2-6040-41ae-a96d-232c23482af8" providerId="ADAL" clId="{1AC9C097-56A1-4B2D-AE2E-A4C8BFD420B6}" dt="2025-04-23T16:25:40.178" v="3919" actId="47"/>
        <pc:sldMkLst>
          <pc:docMk/>
          <pc:sldMk cId="1204946475" sldId="579"/>
        </pc:sldMkLst>
      </pc:sldChg>
      <pc:sldChg chg="addSp delSp modSp add mod delAnim modAnim">
        <pc:chgData name="Stewart Gale" userId="3647ddd2-6040-41ae-a96d-232c23482af8" providerId="ADAL" clId="{1AC9C097-56A1-4B2D-AE2E-A4C8BFD420B6}" dt="2025-04-23T16:28:46.550" v="4143"/>
        <pc:sldMkLst>
          <pc:docMk/>
          <pc:sldMk cId="4250376609" sldId="580"/>
        </pc:sldMkLst>
      </pc:sldChg>
    </pc:docChg>
  </pc:docChgLst>
  <pc:docChgLst>
    <pc:chgData name="Stewart Gale" userId="3647ddd2-6040-41ae-a96d-232c23482af8" providerId="ADAL" clId="{993674DD-DE5E-4C2C-8960-7B21122A5EFF}"/>
    <pc:docChg chg="modSld">
      <pc:chgData name="Stewart Gale" userId="3647ddd2-6040-41ae-a96d-232c23482af8" providerId="ADAL" clId="{993674DD-DE5E-4C2C-8960-7B21122A5EFF}" dt="2021-01-26T03:59:11.106" v="7" actId="20577"/>
      <pc:docMkLst>
        <pc:docMk/>
      </pc:docMkLst>
      <pc:sldChg chg="modSp mod">
        <pc:chgData name="Stewart Gale" userId="3647ddd2-6040-41ae-a96d-232c23482af8" providerId="ADAL" clId="{993674DD-DE5E-4C2C-8960-7B21122A5EFF}" dt="2021-01-26T03:59:11.106" v="7" actId="20577"/>
        <pc:sldMkLst>
          <pc:docMk/>
          <pc:sldMk cId="2243433185" sldId="544"/>
        </pc:sldMkLst>
      </pc:sldChg>
    </pc:docChg>
  </pc:docChgLst>
  <pc:docChgLst>
    <pc:chgData name="Stewart Gale" userId="3647ddd2-6040-41ae-a96d-232c23482af8" providerId="ADAL" clId="{5F06AC68-35BC-4501-83F0-6E96D5308383}"/>
    <pc:docChg chg="undo custSel addSld modSld sldOrd modMainMaster modNotesMaster">
      <pc:chgData name="Stewart Gale" userId="3647ddd2-6040-41ae-a96d-232c23482af8" providerId="ADAL" clId="{5F06AC68-35BC-4501-83F0-6E96D5308383}" dt="2024-04-17T10:57:53.168" v="351"/>
      <pc:docMkLst>
        <pc:docMk/>
      </pc:docMkLst>
      <pc:sldChg chg="addSp delSp modSp mod ord">
        <pc:chgData name="Stewart Gale" userId="3647ddd2-6040-41ae-a96d-232c23482af8" providerId="ADAL" clId="{5F06AC68-35BC-4501-83F0-6E96D5308383}" dt="2024-04-17T10:57:53.168" v="351"/>
        <pc:sldMkLst>
          <pc:docMk/>
          <pc:sldMk cId="1542158341" sldId="534"/>
        </pc:sldMkLst>
      </pc:sldChg>
      <pc:sldChg chg="delSp modSp mod">
        <pc:chgData name="Stewart Gale" userId="3647ddd2-6040-41ae-a96d-232c23482af8" providerId="ADAL" clId="{5F06AC68-35BC-4501-83F0-6E96D5308383}" dt="2024-03-10T09:02:07.569" v="22" actId="1076"/>
        <pc:sldMkLst>
          <pc:docMk/>
          <pc:sldMk cId="2243433185" sldId="544"/>
        </pc:sldMkLst>
      </pc:sldChg>
      <pc:sldChg chg="addSp delSp modSp mod">
        <pc:chgData name="Stewart Gale" userId="3647ddd2-6040-41ae-a96d-232c23482af8" providerId="ADAL" clId="{5F06AC68-35BC-4501-83F0-6E96D5308383}" dt="2024-03-10T09:03:44.793" v="45" actId="1076"/>
        <pc:sldMkLst>
          <pc:docMk/>
          <pc:sldMk cId="42050091" sldId="545"/>
        </pc:sldMkLst>
      </pc:sldChg>
      <pc:sldChg chg="delSp modSp mod">
        <pc:chgData name="Stewart Gale" userId="3647ddd2-6040-41ae-a96d-232c23482af8" providerId="ADAL" clId="{5F06AC68-35BC-4501-83F0-6E96D5308383}" dt="2024-03-10T09:06:50.133" v="122" actId="2085"/>
        <pc:sldMkLst>
          <pc:docMk/>
          <pc:sldMk cId="1027631839" sldId="550"/>
        </pc:sldMkLst>
      </pc:sldChg>
      <pc:sldChg chg="delSp modSp mod ord">
        <pc:chgData name="Stewart Gale" userId="3647ddd2-6040-41ae-a96d-232c23482af8" providerId="ADAL" clId="{5F06AC68-35BC-4501-83F0-6E96D5308383}" dt="2024-04-17T10:57:53.168" v="351"/>
        <pc:sldMkLst>
          <pc:docMk/>
          <pc:sldMk cId="1792881751" sldId="551"/>
        </pc:sldMkLst>
      </pc:sldChg>
      <pc:sldChg chg="addSp delSp modSp mod modAnim">
        <pc:chgData name="Stewart Gale" userId="3647ddd2-6040-41ae-a96d-232c23482af8" providerId="ADAL" clId="{5F06AC68-35BC-4501-83F0-6E96D5308383}" dt="2024-03-10T09:08:17.882" v="158" actId="1076"/>
        <pc:sldMkLst>
          <pc:docMk/>
          <pc:sldMk cId="508308606" sldId="552"/>
        </pc:sldMkLst>
      </pc:sldChg>
      <pc:sldChg chg="addSp delSp modSp mod modAnim">
        <pc:chgData name="Stewart Gale" userId="3647ddd2-6040-41ae-a96d-232c23482af8" providerId="ADAL" clId="{5F06AC68-35BC-4501-83F0-6E96D5308383}" dt="2024-03-10T09:11:36.168" v="218" actId="1076"/>
        <pc:sldMkLst>
          <pc:docMk/>
          <pc:sldMk cId="3006094518" sldId="553"/>
        </pc:sldMkLst>
      </pc:sldChg>
      <pc:sldChg chg="delSp modSp mod">
        <pc:chgData name="Stewart Gale" userId="3647ddd2-6040-41ae-a96d-232c23482af8" providerId="ADAL" clId="{5F06AC68-35BC-4501-83F0-6E96D5308383}" dt="2024-03-10T09:02:21.830" v="25" actId="1076"/>
        <pc:sldMkLst>
          <pc:docMk/>
          <pc:sldMk cId="1667008357" sldId="555"/>
        </pc:sldMkLst>
      </pc:sldChg>
      <pc:sldChg chg="addSp delSp modSp mod">
        <pc:chgData name="Stewart Gale" userId="3647ddd2-6040-41ae-a96d-232c23482af8" providerId="ADAL" clId="{5F06AC68-35BC-4501-83F0-6E96D5308383}" dt="2024-04-17T10:56:08.177" v="331" actId="1076"/>
        <pc:sldMkLst>
          <pc:docMk/>
          <pc:sldMk cId="106026538" sldId="556"/>
        </pc:sldMkLst>
      </pc:sldChg>
      <pc:sldChg chg="delSp modSp mod modNotes">
        <pc:chgData name="Stewart Gale" userId="3647ddd2-6040-41ae-a96d-232c23482af8" providerId="ADAL" clId="{5F06AC68-35BC-4501-83F0-6E96D5308383}" dt="2024-04-17T10:56:53.850" v="343" actId="1076"/>
        <pc:sldMkLst>
          <pc:docMk/>
          <pc:sldMk cId="1136800448" sldId="557"/>
        </pc:sldMkLst>
      </pc:sldChg>
      <pc:sldChg chg="addSp delSp modSp mod delAnim modAnim">
        <pc:chgData name="Stewart Gale" userId="3647ddd2-6040-41ae-a96d-232c23482af8" providerId="ADAL" clId="{5F06AC68-35BC-4501-83F0-6E96D5308383}" dt="2024-04-17T10:55:14.292" v="323" actId="14100"/>
        <pc:sldMkLst>
          <pc:docMk/>
          <pc:sldMk cId="78093464" sldId="558"/>
        </pc:sldMkLst>
      </pc:sldChg>
      <pc:sldChg chg="addSp delSp modSp mod">
        <pc:chgData name="Stewart Gale" userId="3647ddd2-6040-41ae-a96d-232c23482af8" providerId="ADAL" clId="{5F06AC68-35BC-4501-83F0-6E96D5308383}" dt="2024-04-17T10:55:26.704" v="326" actId="14100"/>
        <pc:sldMkLst>
          <pc:docMk/>
          <pc:sldMk cId="3974000996" sldId="559"/>
        </pc:sldMkLst>
      </pc:sldChg>
      <pc:sldChg chg="addSp modSp new mod ord">
        <pc:chgData name="Stewart Gale" userId="3647ddd2-6040-41ae-a96d-232c23482af8" providerId="ADAL" clId="{5F06AC68-35BC-4501-83F0-6E96D5308383}" dt="2024-03-10T09:06:04.555" v="99" actId="1076"/>
        <pc:sldMkLst>
          <pc:docMk/>
          <pc:sldMk cId="417956035" sldId="560"/>
        </pc:sldMkLst>
      </pc:sldChg>
      <pc:sldMasterChg chg="modSp modSldLayout">
        <pc:chgData name="Stewart Gale" userId="3647ddd2-6040-41ae-a96d-232c23482af8" providerId="ADAL" clId="{5F06AC68-35BC-4501-83F0-6E96D5308383}" dt="2024-03-10T09:01:50.940" v="15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5F06AC68-35BC-4501-83F0-6E96D5308383}" dt="2024-03-10T09:01:50.940" v="15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5F06AC68-35BC-4501-83F0-6E96D5308383}" dt="2024-03-10T09:01:50.940" v="15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5F06AC68-35BC-4501-83F0-6E96D5308383}" dt="2024-03-10T09:01:50.940" v="15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5F06AC68-35BC-4501-83F0-6E96D5308383}" dt="2024-03-10T09:01:50.940" v="15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5F06AC68-35BC-4501-83F0-6E96D5308383}" dt="2024-03-10T09:01:50.940" v="15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5F06AC68-35BC-4501-83F0-6E96D5308383}" dt="2024-03-10T09:01:50.940" v="15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5F06AC68-35BC-4501-83F0-6E96D5308383}" dt="2024-03-10T09:01:50.940" v="15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01/10/2025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3349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7791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3634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01/10/2025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01/10/2025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01/10/2025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01/10/2025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01/10/2025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01/10/2025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23.png"/><Relationship Id="rId5" Type="http://schemas.openxmlformats.org/officeDocument/2006/relationships/image" Target="../media/image18.png"/><Relationship Id="rId10" Type="http://schemas.openxmlformats.org/officeDocument/2006/relationships/image" Target="../media/image22.png"/><Relationship Id="rId4" Type="http://schemas.openxmlformats.org/officeDocument/2006/relationships/image" Target="../media/image17.png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13" Type="http://schemas.openxmlformats.org/officeDocument/2006/relationships/image" Target="../media/image24.png"/><Relationship Id="rId3" Type="http://schemas.openxmlformats.org/officeDocument/2006/relationships/image" Target="../media/image110.png"/><Relationship Id="rId7" Type="http://schemas.openxmlformats.org/officeDocument/2006/relationships/image" Target="../media/image5.png"/><Relationship Id="rId12" Type="http://schemas.openxmlformats.org/officeDocument/2006/relationships/image" Target="../media/image230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0.png"/><Relationship Id="rId11" Type="http://schemas.openxmlformats.org/officeDocument/2006/relationships/image" Target="../media/image220.png"/><Relationship Id="rId5" Type="http://schemas.openxmlformats.org/officeDocument/2006/relationships/image" Target="../media/image170.png"/><Relationship Id="rId15" Type="http://schemas.openxmlformats.org/officeDocument/2006/relationships/image" Target="../media/image26.png"/><Relationship Id="rId10" Type="http://schemas.openxmlformats.org/officeDocument/2006/relationships/image" Target="../media/image210.png"/><Relationship Id="rId4" Type="http://schemas.openxmlformats.org/officeDocument/2006/relationships/image" Target="../media/image14.png"/><Relationship Id="rId9" Type="http://schemas.openxmlformats.org/officeDocument/2006/relationships/image" Target="../media/image200.png"/><Relationship Id="rId1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7.png"/><Relationship Id="rId7" Type="http://schemas.openxmlformats.org/officeDocument/2006/relationships/image" Target="../media/image3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0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11424" y="428178"/>
            <a:ext cx="1036915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Forces and Motions</a:t>
            </a:r>
          </a:p>
          <a:p>
            <a:pPr algn="ctr"/>
            <a:r>
              <a:rPr lang="en-GB" sz="8800" dirty="0"/>
              <a:t>Pulleys – Two Vertical</a:t>
            </a:r>
          </a:p>
          <a:p>
            <a:pPr algn="ctr"/>
            <a:endParaRPr lang="en-GB" sz="3200" dirty="0"/>
          </a:p>
          <a:p>
            <a:pPr algn="ctr"/>
            <a:r>
              <a:rPr lang="en-GB" sz="8800" dirty="0"/>
              <a:t>Chapter 10</a:t>
            </a:r>
          </a:p>
          <a:p>
            <a:pPr algn="ctr"/>
            <a:r>
              <a:rPr lang="en-GB" sz="8800" dirty="0"/>
              <a:t>(Part 6 </a:t>
            </a:r>
            <a:r>
              <a:rPr lang="en-GB" sz="8800"/>
              <a:t>of 9)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2243433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F01FDC4-A7A8-B6F7-984E-96FF9A462BB3}"/>
                  </a:ext>
                </a:extLst>
              </p:cNvPr>
              <p:cNvSpPr txBox="1"/>
              <p:nvPr/>
            </p:nvSpPr>
            <p:spPr>
              <a:xfrm>
                <a:off x="1130052" y="3134858"/>
                <a:ext cx="4831228" cy="12448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  <m:r>
                        <a:rPr lang="en-GB" sz="4000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4000" b="0" i="0" smtClean="0">
                          <a:latin typeface="Cambria Math" panose="02040503050406030204" pitchFamily="18" charset="0"/>
                        </a:rPr>
                        <m:t>=5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4000" b="0" i="0" smtClean="0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F01FDC4-A7A8-B6F7-984E-96FF9A462B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052" y="3134858"/>
                <a:ext cx="4831228" cy="12448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B8083A4-1432-76F9-78E5-B1FFDF4A2C55}"/>
                  </a:ext>
                </a:extLst>
              </p:cNvPr>
              <p:cNvSpPr txBox="1"/>
              <p:nvPr/>
            </p:nvSpPr>
            <p:spPr>
              <a:xfrm>
                <a:off x="2770214" y="4531894"/>
                <a:ext cx="2753233" cy="1257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𝑇</m:t>
                      </m:r>
                      <m:r>
                        <a:rPr kumimoji="0" lang="en-GB" sz="4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15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den>
                      </m:f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𝑚𝑔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B8083A4-1432-76F9-78E5-B1FFDF4A2C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0214" y="4531894"/>
                <a:ext cx="2753233" cy="1257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8A5E3BD5-D102-378F-7891-29E85F04515A}"/>
                  </a:ext>
                </a:extLst>
              </p:cNvPr>
              <p:cNvSpPr txBox="1"/>
              <p:nvPr/>
            </p:nvSpPr>
            <p:spPr>
              <a:xfrm>
                <a:off x="2574322" y="2274764"/>
                <a:ext cx="2422593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𝐹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𝑚𝑎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8A5E3BD5-D102-378F-7891-29E85F0451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4322" y="2274764"/>
                <a:ext cx="2422593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3F60D4CA-B8E8-E077-CA02-88B851C094C7}"/>
                  </a:ext>
                </a:extLst>
              </p:cNvPr>
              <p:cNvSpPr txBox="1"/>
              <p:nvPr/>
            </p:nvSpPr>
            <p:spPr>
              <a:xfrm>
                <a:off x="2046936" y="814809"/>
                <a:ext cx="147005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𝑘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&lt;5</m:t>
                      </m:r>
                    </m:oMath>
                  </m:oMathPara>
                </a14:m>
                <a:endParaRPr kumimoji="0" lang="en-GB" sz="3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3F60D4CA-B8E8-E077-CA02-88B851C094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6936" y="814809"/>
                <a:ext cx="147005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2" name="Picture 31">
            <a:extLst>
              <a:ext uri="{FF2B5EF4-FFF2-40B4-BE49-F238E27FC236}">
                <a16:creationId xmlns:a16="http://schemas.microsoft.com/office/drawing/2014/main" id="{28EFFB48-C50E-482B-3957-76DBBD9D85C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3471" t="3859" r="16204" b="22417"/>
          <a:stretch/>
        </p:blipFill>
        <p:spPr>
          <a:xfrm>
            <a:off x="6387547" y="1076918"/>
            <a:ext cx="4608512" cy="3938787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59078446-C708-3AE0-FAD8-3EC0D0098527}"/>
              </a:ext>
            </a:extLst>
          </p:cNvPr>
          <p:cNvCxnSpPr/>
          <p:nvPr/>
        </p:nvCxnSpPr>
        <p:spPr>
          <a:xfrm>
            <a:off x="8102562" y="4653932"/>
            <a:ext cx="0" cy="625172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A8C0ECC3-BDB2-E222-955E-5E611D3400A6}"/>
              </a:ext>
            </a:extLst>
          </p:cNvPr>
          <p:cNvCxnSpPr/>
          <p:nvPr/>
        </p:nvCxnSpPr>
        <p:spPr>
          <a:xfrm flipV="1">
            <a:off x="8102562" y="3792288"/>
            <a:ext cx="0" cy="62517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F76307A-5230-A686-33E3-71285AC98D35}"/>
                  </a:ext>
                </a:extLst>
              </p:cNvPr>
              <p:cNvSpPr txBox="1"/>
              <p:nvPr/>
            </p:nvSpPr>
            <p:spPr>
              <a:xfrm>
                <a:off x="7551492" y="5289913"/>
                <a:ext cx="1240773" cy="710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3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endParaRPr lang="en-GB" sz="36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F76307A-5230-A686-33E3-71285AC98D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1492" y="5289913"/>
                <a:ext cx="1240773" cy="7109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6255B9A5-0058-9FB2-4790-9BBA689D6B36}"/>
              </a:ext>
            </a:extLst>
          </p:cNvPr>
          <p:cNvCxnSpPr/>
          <p:nvPr/>
        </p:nvCxnSpPr>
        <p:spPr>
          <a:xfrm>
            <a:off x="9401570" y="4653932"/>
            <a:ext cx="0" cy="625172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D972709E-4F3F-FE92-3203-B9E4B7B8A480}"/>
              </a:ext>
            </a:extLst>
          </p:cNvPr>
          <p:cNvCxnSpPr/>
          <p:nvPr/>
        </p:nvCxnSpPr>
        <p:spPr>
          <a:xfrm flipV="1">
            <a:off x="9401570" y="3792288"/>
            <a:ext cx="0" cy="62517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81A32E52-1064-59F1-8AFD-54A964E60E38}"/>
                  </a:ext>
                </a:extLst>
              </p:cNvPr>
              <p:cNvSpPr txBox="1"/>
              <p:nvPr/>
            </p:nvSpPr>
            <p:spPr>
              <a:xfrm>
                <a:off x="8888756" y="5289913"/>
                <a:ext cx="1240773" cy="7109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endParaRPr lang="en-GB" sz="36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81A32E52-1064-59F1-8AFD-54A964E60E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8756" y="5289913"/>
                <a:ext cx="1240773" cy="71096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0" name="Group 49">
            <a:extLst>
              <a:ext uri="{FF2B5EF4-FFF2-40B4-BE49-F238E27FC236}">
                <a16:creationId xmlns:a16="http://schemas.microsoft.com/office/drawing/2014/main" id="{516E4E8E-5B1C-5B62-E589-037ACED5103A}"/>
              </a:ext>
            </a:extLst>
          </p:cNvPr>
          <p:cNvGrpSpPr/>
          <p:nvPr/>
        </p:nvGrpSpPr>
        <p:grpSpPr>
          <a:xfrm>
            <a:off x="10216755" y="2364498"/>
            <a:ext cx="0" cy="1071723"/>
            <a:chOff x="893047" y="2431551"/>
            <a:chExt cx="0" cy="864096"/>
          </a:xfrm>
        </p:grpSpPr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FDB1C335-94F5-CF59-D1C6-36E39333025B}"/>
                </a:ext>
              </a:extLst>
            </p:cNvPr>
            <p:cNvCxnSpPr/>
            <p:nvPr/>
          </p:nvCxnSpPr>
          <p:spPr>
            <a:xfrm flipV="1">
              <a:off x="893047" y="2431551"/>
              <a:ext cx="0" cy="864096"/>
            </a:xfrm>
            <a:prstGeom prst="straightConnector1">
              <a:avLst/>
            </a:prstGeom>
            <a:ln w="76200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29A3DDD9-DAAC-6928-4DDF-F0E0F116C3DA}"/>
                </a:ext>
              </a:extLst>
            </p:cNvPr>
            <p:cNvCxnSpPr/>
            <p:nvPr/>
          </p:nvCxnSpPr>
          <p:spPr>
            <a:xfrm flipV="1">
              <a:off x="893047" y="2719583"/>
              <a:ext cx="0" cy="576064"/>
            </a:xfrm>
            <a:prstGeom prst="straightConnector1">
              <a:avLst/>
            </a:prstGeom>
            <a:ln w="76200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3" name="Picture 52">
            <a:extLst>
              <a:ext uri="{FF2B5EF4-FFF2-40B4-BE49-F238E27FC236}">
                <a16:creationId xmlns:a16="http://schemas.microsoft.com/office/drawing/2014/main" id="{8965B8AE-BF7B-1B1A-F659-26949E452E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800000">
            <a:off x="7079382" y="2326673"/>
            <a:ext cx="677652" cy="1439275"/>
          </a:xfrm>
          <a:prstGeom prst="rect">
            <a:avLst/>
          </a:prstGeom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984E1F85-5027-1236-75F8-B8CD16DA3FAF}"/>
              </a:ext>
            </a:extLst>
          </p:cNvPr>
          <p:cNvSpPr/>
          <p:nvPr/>
        </p:nvSpPr>
        <p:spPr>
          <a:xfrm>
            <a:off x="7026143" y="3751046"/>
            <a:ext cx="863533" cy="331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9DB86350-37B3-6C19-D10C-177758C4F8E4}"/>
                  </a:ext>
                </a:extLst>
              </p:cNvPr>
              <p:cNvSpPr txBox="1"/>
              <p:nvPr/>
            </p:nvSpPr>
            <p:spPr>
              <a:xfrm>
                <a:off x="7372086" y="3476343"/>
                <a:ext cx="798357" cy="7786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40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9DB86350-37B3-6C19-D10C-177758C4F8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2086" y="3476343"/>
                <a:ext cx="798357" cy="77868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739C7A20-5E32-D352-BA09-A01ED799A9F5}"/>
                  </a:ext>
                </a:extLst>
              </p:cNvPr>
              <p:cNvSpPr txBox="1"/>
              <p:nvPr/>
            </p:nvSpPr>
            <p:spPr>
              <a:xfrm>
                <a:off x="9418399" y="3477526"/>
                <a:ext cx="798357" cy="7786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40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739C7A20-5E32-D352-BA09-A01ED799A9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8399" y="3477526"/>
                <a:ext cx="798357" cy="77868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TextBox 67">
            <a:extLst>
              <a:ext uri="{FF2B5EF4-FFF2-40B4-BE49-F238E27FC236}">
                <a16:creationId xmlns:a16="http://schemas.microsoft.com/office/drawing/2014/main" id="{5B38B498-1959-1D50-F15B-C35BBB77B32D}"/>
              </a:ext>
            </a:extLst>
          </p:cNvPr>
          <p:cNvSpPr txBox="1"/>
          <p:nvPr/>
        </p:nvSpPr>
        <p:spPr>
          <a:xfrm>
            <a:off x="479376" y="369032"/>
            <a:ext cx="648072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a.</a:t>
            </a:r>
          </a:p>
        </p:txBody>
      </p:sp>
    </p:spTree>
    <p:extLst>
      <p:ext uri="{BB962C8B-B14F-4D97-AF65-F5344CB8AC3E}">
        <p14:creationId xmlns:p14="http://schemas.microsoft.com/office/powerpoint/2010/main" val="1542158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5" grpId="0"/>
      <p:bldP spid="57" grpId="0"/>
      <p:bldP spid="44" grpId="0"/>
      <p:bldP spid="47" grpId="0"/>
      <p:bldP spid="63" grpId="0"/>
      <p:bldP spid="6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B8083A4-1432-76F9-78E5-B1FFDF4A2C55}"/>
                  </a:ext>
                </a:extLst>
              </p:cNvPr>
              <p:cNvSpPr txBox="1"/>
              <p:nvPr/>
            </p:nvSpPr>
            <p:spPr>
              <a:xfrm>
                <a:off x="369955" y="1700808"/>
                <a:ext cx="2520280" cy="11407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𝑇</m:t>
                      </m:r>
                      <m:r>
                        <a:rPr kumimoji="0" lang="en-GB" sz="3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15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𝑚𝑔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B8083A4-1432-76F9-78E5-B1FFDF4A2C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955" y="1700808"/>
                <a:ext cx="2520280" cy="11407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3F60D4CA-B8E8-E077-CA02-88B851C094C7}"/>
                  </a:ext>
                </a:extLst>
              </p:cNvPr>
              <p:cNvSpPr txBox="1"/>
              <p:nvPr/>
            </p:nvSpPr>
            <p:spPr>
              <a:xfrm>
                <a:off x="1683381" y="430587"/>
                <a:ext cx="147005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𝑘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&lt;5</m:t>
                      </m:r>
                    </m:oMath>
                  </m:oMathPara>
                </a14:m>
                <a:endParaRPr kumimoji="0" lang="en-GB" sz="3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3F60D4CA-B8E8-E077-CA02-88B851C094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3381" y="430587"/>
                <a:ext cx="1470057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5CE2E8DF-A813-0748-37B0-C04886AA2528}"/>
              </a:ext>
            </a:extLst>
          </p:cNvPr>
          <p:cNvGrpSpPr/>
          <p:nvPr/>
        </p:nvGrpSpPr>
        <p:grpSpPr>
          <a:xfrm>
            <a:off x="2639616" y="1471365"/>
            <a:ext cx="4053675" cy="4577331"/>
            <a:chOff x="3071664" y="1340768"/>
            <a:chExt cx="3458633" cy="3955301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6A71A896-DF36-8C22-636E-A4ACA8AF8790}"/>
                </a:ext>
              </a:extLst>
            </p:cNvPr>
            <p:cNvGrpSpPr/>
            <p:nvPr/>
          </p:nvGrpSpPr>
          <p:grpSpPr>
            <a:xfrm>
              <a:off x="3071664" y="1340768"/>
              <a:ext cx="3458633" cy="3955301"/>
              <a:chOff x="4295800" y="385305"/>
              <a:chExt cx="3458633" cy="3955301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28EFFB48-C50E-482B-3957-76DBBD9D85C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13471" t="3859" r="16204" b="22417"/>
              <a:stretch/>
            </p:blipFill>
            <p:spPr>
              <a:xfrm>
                <a:off x="4295800" y="385305"/>
                <a:ext cx="3458633" cy="3175717"/>
              </a:xfrm>
              <a:prstGeom prst="rect">
                <a:avLst/>
              </a:prstGeom>
              <a:solidFill>
                <a:schemeClr val="bg1"/>
              </a:solidFill>
            </p:spPr>
          </p:pic>
          <p:cxnSp>
            <p:nvCxnSpPr>
              <p:cNvPr id="42" name="Straight Arrow Connector 41">
                <a:extLst>
                  <a:ext uri="{FF2B5EF4-FFF2-40B4-BE49-F238E27FC236}">
                    <a16:creationId xmlns:a16="http://schemas.microsoft.com/office/drawing/2014/main" id="{59078446-C708-3AE0-FAD8-3EC0D0098527}"/>
                  </a:ext>
                </a:extLst>
              </p:cNvPr>
              <p:cNvCxnSpPr/>
              <p:nvPr/>
            </p:nvCxnSpPr>
            <p:spPr>
              <a:xfrm>
                <a:off x="5582898" y="3269336"/>
                <a:ext cx="0" cy="504056"/>
              </a:xfrm>
              <a:prstGeom prst="straightConnector1">
                <a:avLst/>
              </a:prstGeom>
              <a:ln w="762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Arrow Connector 42">
                <a:extLst>
                  <a:ext uri="{FF2B5EF4-FFF2-40B4-BE49-F238E27FC236}">
                    <a16:creationId xmlns:a16="http://schemas.microsoft.com/office/drawing/2014/main" id="{A8C0ECC3-BDB2-E222-955E-5E611D3400A6}"/>
                  </a:ext>
                </a:extLst>
              </p:cNvPr>
              <p:cNvCxnSpPr/>
              <p:nvPr/>
            </p:nvCxnSpPr>
            <p:spPr>
              <a:xfrm flipV="1">
                <a:off x="5582898" y="2574620"/>
                <a:ext cx="0" cy="504056"/>
              </a:xfrm>
              <a:prstGeom prst="straightConnector1">
                <a:avLst/>
              </a:prstGeom>
              <a:ln w="762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4" name="TextBox 43">
                    <a:extLst>
                      <a:ext uri="{FF2B5EF4-FFF2-40B4-BE49-F238E27FC236}">
                        <a16:creationId xmlns:a16="http://schemas.microsoft.com/office/drawing/2014/main" id="{2F76307A-5230-A686-33E3-71285AC98D35}"/>
                      </a:ext>
                    </a:extLst>
                  </p:cNvPr>
                  <p:cNvSpPr txBox="1"/>
                  <p:nvPr/>
                </p:nvSpPr>
                <p:spPr>
                  <a:xfrm>
                    <a:off x="5169327" y="3782107"/>
                    <a:ext cx="931185" cy="5584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6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𝑚𝑔</m:t>
                          </m:r>
                        </m:oMath>
                      </m:oMathPara>
                    </a14:m>
                    <a:endParaRPr lang="en-GB" sz="3600" b="1" dirty="0">
                      <a:solidFill>
                        <a:srgbClr val="00B05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4" name="TextBox 43">
                    <a:extLst>
                      <a:ext uri="{FF2B5EF4-FFF2-40B4-BE49-F238E27FC236}">
                        <a16:creationId xmlns:a16="http://schemas.microsoft.com/office/drawing/2014/main" id="{2F76307A-5230-A686-33E3-71285AC98D3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69327" y="3782107"/>
                    <a:ext cx="931185" cy="55849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45" name="Straight Arrow Connector 44">
                <a:extLst>
                  <a:ext uri="{FF2B5EF4-FFF2-40B4-BE49-F238E27FC236}">
                    <a16:creationId xmlns:a16="http://schemas.microsoft.com/office/drawing/2014/main" id="{6255B9A5-0058-9FB2-4790-9BBA689D6B36}"/>
                  </a:ext>
                </a:extLst>
              </p:cNvPr>
              <p:cNvCxnSpPr/>
              <p:nvPr/>
            </p:nvCxnSpPr>
            <p:spPr>
              <a:xfrm>
                <a:off x="6557788" y="3269336"/>
                <a:ext cx="0" cy="504056"/>
              </a:xfrm>
              <a:prstGeom prst="straightConnector1">
                <a:avLst/>
              </a:prstGeom>
              <a:ln w="76200">
                <a:solidFill>
                  <a:srgbClr val="0000FF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Arrow Connector 45">
                <a:extLst>
                  <a:ext uri="{FF2B5EF4-FFF2-40B4-BE49-F238E27FC236}">
                    <a16:creationId xmlns:a16="http://schemas.microsoft.com/office/drawing/2014/main" id="{D972709E-4F3F-FE92-3203-B9E4B7B8A480}"/>
                  </a:ext>
                </a:extLst>
              </p:cNvPr>
              <p:cNvCxnSpPr/>
              <p:nvPr/>
            </p:nvCxnSpPr>
            <p:spPr>
              <a:xfrm flipV="1">
                <a:off x="6557788" y="2574620"/>
                <a:ext cx="0" cy="504056"/>
              </a:xfrm>
              <a:prstGeom prst="straightConnector1">
                <a:avLst/>
              </a:prstGeom>
              <a:ln w="762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7" name="TextBox 46">
                    <a:extLst>
                      <a:ext uri="{FF2B5EF4-FFF2-40B4-BE49-F238E27FC236}">
                        <a16:creationId xmlns:a16="http://schemas.microsoft.com/office/drawing/2014/main" id="{81A32E52-1064-59F1-8AFD-54A964E60E38}"/>
                      </a:ext>
                    </a:extLst>
                  </p:cNvPr>
                  <p:cNvSpPr txBox="1"/>
                  <p:nvPr/>
                </p:nvSpPr>
                <p:spPr>
                  <a:xfrm>
                    <a:off x="6172927" y="3782107"/>
                    <a:ext cx="931185" cy="5584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6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𝑚𝑔</m:t>
                          </m:r>
                        </m:oMath>
                      </m:oMathPara>
                    </a14:m>
                    <a:endParaRPr lang="en-GB" sz="3600" b="1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7" name="TextBox 46">
                    <a:extLst>
                      <a:ext uri="{FF2B5EF4-FFF2-40B4-BE49-F238E27FC236}">
                        <a16:creationId xmlns:a16="http://schemas.microsoft.com/office/drawing/2014/main" id="{81A32E52-1064-59F1-8AFD-54A964E60E3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172927" y="3782107"/>
                    <a:ext cx="931185" cy="558499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516E4E8E-5B1C-5B62-E589-037ACED5103A}"/>
                  </a:ext>
                </a:extLst>
              </p:cNvPr>
              <p:cNvGrpSpPr/>
              <p:nvPr/>
            </p:nvGrpSpPr>
            <p:grpSpPr>
              <a:xfrm>
                <a:off x="7169575" y="1423439"/>
                <a:ext cx="0" cy="864096"/>
                <a:chOff x="893047" y="2431551"/>
                <a:chExt cx="0" cy="864096"/>
              </a:xfrm>
            </p:grpSpPr>
            <p:cxnSp>
              <p:nvCxnSpPr>
                <p:cNvPr id="51" name="Straight Arrow Connector 50">
                  <a:extLst>
                    <a:ext uri="{FF2B5EF4-FFF2-40B4-BE49-F238E27FC236}">
                      <a16:creationId xmlns:a16="http://schemas.microsoft.com/office/drawing/2014/main" id="{FDB1C335-94F5-CF59-D1C6-36E39333025B}"/>
                    </a:ext>
                  </a:extLst>
                </p:cNvPr>
                <p:cNvCxnSpPr/>
                <p:nvPr/>
              </p:nvCxnSpPr>
              <p:spPr>
                <a:xfrm flipV="1">
                  <a:off x="893047" y="2431551"/>
                  <a:ext cx="0" cy="864096"/>
                </a:xfrm>
                <a:prstGeom prst="straightConnector1">
                  <a:avLst/>
                </a:prstGeom>
                <a:ln w="76200">
                  <a:solidFill>
                    <a:schemeClr val="tx1"/>
                  </a:solidFill>
                  <a:headEnd type="none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Arrow Connector 51">
                  <a:extLst>
                    <a:ext uri="{FF2B5EF4-FFF2-40B4-BE49-F238E27FC236}">
                      <a16:creationId xmlns:a16="http://schemas.microsoft.com/office/drawing/2014/main" id="{29A3DDD9-DAAC-6928-4DDF-F0E0F116C3DA}"/>
                    </a:ext>
                  </a:extLst>
                </p:cNvPr>
                <p:cNvCxnSpPr/>
                <p:nvPr/>
              </p:nvCxnSpPr>
              <p:spPr>
                <a:xfrm flipV="1">
                  <a:off x="893047" y="2719583"/>
                  <a:ext cx="0" cy="576064"/>
                </a:xfrm>
                <a:prstGeom prst="straightConnector1">
                  <a:avLst/>
                </a:prstGeom>
                <a:ln w="76200">
                  <a:solidFill>
                    <a:schemeClr val="tx1"/>
                  </a:solidFill>
                  <a:headEnd type="none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8965B8AE-BF7B-1B1A-F659-26949E452E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0800000">
                <a:off x="4690257" y="1339506"/>
                <a:ext cx="538835" cy="1225402"/>
              </a:xfrm>
              <a:prstGeom prst="rect">
                <a:avLst/>
              </a:prstGeom>
            </p:spPr>
          </p:pic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984E1F85-5027-1236-75F8-B8CD16DA3FAF}"/>
                  </a:ext>
                </a:extLst>
              </p:cNvPr>
              <p:cNvSpPr/>
              <p:nvPr/>
            </p:nvSpPr>
            <p:spPr>
              <a:xfrm>
                <a:off x="4775059" y="2541368"/>
                <a:ext cx="648071" cy="26708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40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9DB86350-37B3-6C19-D10C-177758C4F8E4}"/>
                    </a:ext>
                  </a:extLst>
                </p:cNvPr>
                <p:cNvSpPr txBox="1"/>
                <p:nvPr/>
              </p:nvSpPr>
              <p:spPr>
                <a:xfrm>
                  <a:off x="3810549" y="3275347"/>
                  <a:ext cx="599157" cy="61168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GB" sz="4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oMath>
                    </m:oMathPara>
                  </a14:m>
                  <a:endParaRPr lang="en-GB" sz="4000" dirty="0"/>
                </a:p>
              </p:txBody>
            </p:sp>
          </mc:Choice>
          <mc:Fallback xmlns="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9DB86350-37B3-6C19-D10C-177758C4F8E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10549" y="3275347"/>
                  <a:ext cx="599157" cy="611689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739C7A20-5E32-D352-BA09-A01ED799A9F5}"/>
                    </a:ext>
                  </a:extLst>
                </p:cNvPr>
                <p:cNvSpPr txBox="1"/>
                <p:nvPr/>
              </p:nvSpPr>
              <p:spPr>
                <a:xfrm>
                  <a:off x="5346282" y="3276301"/>
                  <a:ext cx="599157" cy="61168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GB" sz="4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oMath>
                    </m:oMathPara>
                  </a14:m>
                  <a:endParaRPr lang="en-GB" sz="4000" dirty="0"/>
                </a:p>
              </p:txBody>
            </p:sp>
          </mc:Choice>
          <mc:Fallback xmlns="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739C7A20-5E32-D352-BA09-A01ED799A9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46282" y="3276301"/>
                  <a:ext cx="599157" cy="611689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3F461CC8-DE38-79A2-208A-5FC4AC5317D2}"/>
                  </a:ext>
                </a:extLst>
              </p:cNvPr>
              <p:cNvSpPr txBox="1"/>
              <p:nvPr/>
            </p:nvSpPr>
            <p:spPr>
              <a:xfrm>
                <a:off x="7698182" y="1171743"/>
                <a:ext cx="4053675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3200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𝑘𝑚𝑔</m:t>
                      </m:r>
                      <m:r>
                        <a:rPr lang="en-GB" sz="32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𝑘𝑚</m:t>
                      </m:r>
                      <m:r>
                        <a:rPr lang="en-GB" sz="3200" b="0" i="0" smtClean="0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3F461CC8-DE38-79A2-208A-5FC4AC5317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8182" y="1171743"/>
                <a:ext cx="4053675" cy="101431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83B321CE-B13F-40B3-705F-860A00B3FE9E}"/>
                  </a:ext>
                </a:extLst>
              </p:cNvPr>
              <p:cNvSpPr txBox="1"/>
              <p:nvPr/>
            </p:nvSpPr>
            <p:spPr>
              <a:xfrm>
                <a:off x="8840545" y="466773"/>
                <a:ext cx="222496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𝐹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𝑚𝑎</m:t>
                      </m:r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83B321CE-B13F-40B3-705F-860A00B3FE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0545" y="466773"/>
                <a:ext cx="2224968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TextBox 67">
            <a:extLst>
              <a:ext uri="{FF2B5EF4-FFF2-40B4-BE49-F238E27FC236}">
                <a16:creationId xmlns:a16="http://schemas.microsoft.com/office/drawing/2014/main" id="{5B38B498-1959-1D50-F15B-C35BBB77B32D}"/>
              </a:ext>
            </a:extLst>
          </p:cNvPr>
          <p:cNvSpPr txBox="1"/>
          <p:nvPr/>
        </p:nvSpPr>
        <p:spPr>
          <a:xfrm>
            <a:off x="479376" y="369032"/>
            <a:ext cx="648072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b.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CEF3C5EF-F11C-31D6-714B-EDFF0FFAEA85}"/>
                  </a:ext>
                </a:extLst>
              </p:cNvPr>
              <p:cNvSpPr txBox="1"/>
              <p:nvPr/>
            </p:nvSpPr>
            <p:spPr>
              <a:xfrm>
                <a:off x="6897450" y="2338629"/>
                <a:ext cx="4768326" cy="10243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3200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𝑘𝑚𝑔</m:t>
                      </m:r>
                      <m:r>
                        <a:rPr lang="en-GB" sz="32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𝑘𝑚</m:t>
                      </m:r>
                      <m:r>
                        <a:rPr lang="en-GB" sz="3200" b="0" i="0" smtClean="0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CEF3C5EF-F11C-31D6-714B-EDFF0FFAEA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7450" y="2338629"/>
                <a:ext cx="4768326" cy="102431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C23AABCC-6C00-4B5C-239A-570D293A8F41}"/>
                  </a:ext>
                </a:extLst>
              </p:cNvPr>
              <p:cNvSpPr txBox="1"/>
              <p:nvPr/>
            </p:nvSpPr>
            <p:spPr>
              <a:xfrm>
                <a:off x="8138794" y="3445827"/>
                <a:ext cx="3170137" cy="10243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3200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GB" sz="32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0" i="0" smtClean="0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C23AABCC-6C00-4B5C-239A-570D293A8F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8794" y="3445827"/>
                <a:ext cx="3170137" cy="102431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49B1D2C4-B8C2-FDFB-FCF5-132B2E798CE1}"/>
                  </a:ext>
                </a:extLst>
              </p:cNvPr>
              <p:cNvSpPr txBox="1"/>
              <p:nvPr/>
            </p:nvSpPr>
            <p:spPr>
              <a:xfrm>
                <a:off x="9031184" y="4634351"/>
                <a:ext cx="1835396" cy="10243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32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49B1D2C4-B8C2-FDFB-FCF5-132B2E798C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1184" y="4634351"/>
                <a:ext cx="1835396" cy="102431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EE388F70-B8F5-669B-834F-91C77B78A41C}"/>
                  </a:ext>
                </a:extLst>
              </p:cNvPr>
              <p:cNvSpPr txBox="1"/>
              <p:nvPr/>
            </p:nvSpPr>
            <p:spPr>
              <a:xfrm>
                <a:off x="9315739" y="5899059"/>
                <a:ext cx="133479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</m:oMath>
                  </m:oMathPara>
                </a14:m>
                <a:endParaRPr lang="en-GB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EE388F70-B8F5-669B-834F-91C77B78A4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5739" y="5899059"/>
                <a:ext cx="1334794" cy="58477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05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7" grpId="0"/>
      <p:bldP spid="69" grpId="0"/>
      <p:bldP spid="70" grpId="0"/>
      <p:bldP spid="71" grpId="0"/>
      <p:bldP spid="7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5195" t="84956"/>
          <a:stretch/>
        </p:blipFill>
        <p:spPr>
          <a:xfrm>
            <a:off x="623392" y="5589240"/>
            <a:ext cx="10945216" cy="99768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28EFFB48-C50E-482B-3957-76DBBD9D85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471" t="3859" r="16204" b="22417"/>
          <a:stretch/>
        </p:blipFill>
        <p:spPr>
          <a:xfrm>
            <a:off x="3071664" y="548680"/>
            <a:ext cx="5366049" cy="492710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E468C6B-CF70-0334-87EB-641578D6A9A2}"/>
              </a:ext>
            </a:extLst>
          </p:cNvPr>
          <p:cNvSpPr txBox="1"/>
          <p:nvPr/>
        </p:nvSpPr>
        <p:spPr>
          <a:xfrm>
            <a:off x="479376" y="369032"/>
            <a:ext cx="648072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c.</a:t>
            </a:r>
          </a:p>
        </p:txBody>
      </p:sp>
    </p:spTree>
    <p:extLst>
      <p:ext uri="{BB962C8B-B14F-4D97-AF65-F5344CB8AC3E}">
        <p14:creationId xmlns:p14="http://schemas.microsoft.com/office/powerpoint/2010/main" val="3765722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25C161-471E-3BD8-6F42-2F6104FD4EB8}"/>
              </a:ext>
            </a:extLst>
          </p:cNvPr>
          <p:cNvSpPr txBox="1"/>
          <p:nvPr/>
        </p:nvSpPr>
        <p:spPr>
          <a:xfrm>
            <a:off x="1127448" y="548680"/>
            <a:ext cx="10225136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chemeClr val="bg1"/>
                </a:solidFill>
              </a:rPr>
              <a:t>Force Exerted on a Pulley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149DA6-1F55-270F-3C0A-F06FF2B441E2}"/>
              </a:ext>
            </a:extLst>
          </p:cNvPr>
          <p:cNvSpPr txBox="1"/>
          <p:nvPr/>
        </p:nvSpPr>
        <p:spPr>
          <a:xfrm>
            <a:off x="983432" y="2060848"/>
            <a:ext cx="1036915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Sometimes you will be asked to find the force </a:t>
            </a:r>
          </a:p>
          <a:p>
            <a:pPr algn="ctr"/>
            <a:r>
              <a:rPr lang="en-GB" sz="6600" dirty="0"/>
              <a:t>exerted on the pulley </a:t>
            </a:r>
          </a:p>
          <a:p>
            <a:pPr algn="ctr"/>
            <a:r>
              <a:rPr lang="en-GB" sz="6600" dirty="0"/>
              <a:t>and in which direction. </a:t>
            </a:r>
          </a:p>
        </p:txBody>
      </p:sp>
    </p:spTree>
    <p:extLst>
      <p:ext uri="{BB962C8B-B14F-4D97-AF65-F5344CB8AC3E}">
        <p14:creationId xmlns:p14="http://schemas.microsoft.com/office/powerpoint/2010/main" val="576315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25C161-471E-3BD8-6F42-2F6104FD4EB8}"/>
              </a:ext>
            </a:extLst>
          </p:cNvPr>
          <p:cNvSpPr txBox="1"/>
          <p:nvPr/>
        </p:nvSpPr>
        <p:spPr>
          <a:xfrm>
            <a:off x="479376" y="183550"/>
            <a:ext cx="112332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Find the for force exerted on the pulley </a:t>
            </a:r>
          </a:p>
          <a:p>
            <a:pPr algn="ctr"/>
            <a:r>
              <a:rPr lang="en-GB" sz="4800" dirty="0"/>
              <a:t>and in which direction.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7AE53A-E313-DE8E-B76B-D1BBE1FCA0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572" r="27273" b="3581"/>
          <a:stretch/>
        </p:blipFill>
        <p:spPr>
          <a:xfrm>
            <a:off x="1127448" y="2316201"/>
            <a:ext cx="2448272" cy="4320480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3016879-5A2E-A303-67E7-7F009A2B7A75}"/>
              </a:ext>
            </a:extLst>
          </p:cNvPr>
          <p:cNvCxnSpPr>
            <a:cxnSpLocks/>
          </p:cNvCxnSpPr>
          <p:nvPr/>
        </p:nvCxnSpPr>
        <p:spPr>
          <a:xfrm>
            <a:off x="1559496" y="4476441"/>
            <a:ext cx="0" cy="1052881"/>
          </a:xfrm>
          <a:prstGeom prst="straightConnector1">
            <a:avLst/>
          </a:prstGeom>
          <a:ln w="1143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21BD6EA-8F22-0F2E-D466-AB9CE1CF7C23}"/>
                  </a:ext>
                </a:extLst>
              </p:cNvPr>
              <p:cNvSpPr txBox="1"/>
              <p:nvPr/>
            </p:nvSpPr>
            <p:spPr>
              <a:xfrm>
                <a:off x="776328" y="5196521"/>
                <a:ext cx="702239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𝐓</m:t>
                      </m:r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21BD6EA-8F22-0F2E-D466-AB9CE1CF7C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328" y="5196521"/>
                <a:ext cx="702239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A237A80-D55D-81F2-3B9F-C5F2B1DA7E6B}"/>
              </a:ext>
            </a:extLst>
          </p:cNvPr>
          <p:cNvCxnSpPr>
            <a:cxnSpLocks/>
          </p:cNvCxnSpPr>
          <p:nvPr/>
        </p:nvCxnSpPr>
        <p:spPr>
          <a:xfrm>
            <a:off x="3143672" y="4476440"/>
            <a:ext cx="0" cy="1052881"/>
          </a:xfrm>
          <a:prstGeom prst="straightConnector1">
            <a:avLst/>
          </a:prstGeom>
          <a:ln w="1143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6A07D63-4F70-49AD-7E4C-9A0D9B1AFB7E}"/>
                  </a:ext>
                </a:extLst>
              </p:cNvPr>
              <p:cNvSpPr txBox="1"/>
              <p:nvPr/>
            </p:nvSpPr>
            <p:spPr>
              <a:xfrm>
                <a:off x="3282211" y="5268529"/>
                <a:ext cx="702239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𝐓</m:t>
                      </m:r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6A07D63-4F70-49AD-7E4C-9A0D9B1AFB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2211" y="5268529"/>
                <a:ext cx="702239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7376558-83C2-D07A-A434-624E7A14BAC7}"/>
              </a:ext>
            </a:extLst>
          </p:cNvPr>
          <p:cNvCxnSpPr>
            <a:cxnSpLocks/>
          </p:cNvCxnSpPr>
          <p:nvPr/>
        </p:nvCxnSpPr>
        <p:spPr>
          <a:xfrm flipV="1">
            <a:off x="2351584" y="1671324"/>
            <a:ext cx="0" cy="1292949"/>
          </a:xfrm>
          <a:prstGeom prst="straightConnector1">
            <a:avLst/>
          </a:prstGeom>
          <a:ln w="1143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4F1F906-0B1C-1073-0CD7-1FB47FACF6E4}"/>
                  </a:ext>
                </a:extLst>
              </p:cNvPr>
              <p:cNvSpPr txBox="1"/>
              <p:nvPr/>
            </p:nvSpPr>
            <p:spPr>
              <a:xfrm>
                <a:off x="2546930" y="1528467"/>
                <a:ext cx="702239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𝐑</m:t>
                      </m:r>
                    </m:oMath>
                  </m:oMathPara>
                </a14:m>
                <a:endParaRPr lang="en-GB" sz="44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4F1F906-0B1C-1073-0CD7-1FB47FACF6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6930" y="1528467"/>
                <a:ext cx="702239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6F42ABC-9B42-A2B0-9F6F-B828846F0183}"/>
                  </a:ext>
                </a:extLst>
              </p:cNvPr>
              <p:cNvSpPr txBox="1"/>
              <p:nvPr/>
            </p:nvSpPr>
            <p:spPr>
              <a:xfrm>
                <a:off x="6589045" y="2331976"/>
                <a:ext cx="2835661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60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6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6F42ABC-9B42-A2B0-9F6F-B828846F01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9045" y="2331976"/>
                <a:ext cx="2835661" cy="10156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5149DA6-1F55-270F-3C0A-F06FF2B441E2}"/>
                  </a:ext>
                </a:extLst>
              </p:cNvPr>
              <p:cNvSpPr txBox="1"/>
              <p:nvPr/>
            </p:nvSpPr>
            <p:spPr>
              <a:xfrm>
                <a:off x="4598080" y="3558139"/>
                <a:ext cx="6817592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The force exerted </a:t>
                </a:r>
              </a:p>
              <a:p>
                <a:pPr algn="ctr"/>
                <a:r>
                  <a:rPr lang="en-GB" sz="4400" dirty="0"/>
                  <a:t>on the pulley is </a:t>
                </a:r>
                <a14:m>
                  <m:oMath xmlns:m="http://schemas.openxmlformats.org/officeDocument/2006/math">
                    <m:r>
                      <a:rPr lang="en-GB" sz="4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4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GB" sz="4400" dirty="0"/>
                  <a:t> </a:t>
                </a:r>
              </a:p>
              <a:p>
                <a:pPr algn="ctr"/>
                <a:r>
                  <a:rPr lang="en-GB" sz="4400" dirty="0"/>
                  <a:t>in the downwards direction. 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5149DA6-1F55-270F-3C0A-F06FF2B441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8080" y="3558139"/>
                <a:ext cx="6817592" cy="2123658"/>
              </a:xfrm>
              <a:prstGeom prst="rect">
                <a:avLst/>
              </a:prstGeom>
              <a:blipFill>
                <a:blip r:embed="rId7"/>
                <a:stretch>
                  <a:fillRect l="-1698" t="-6034" r="-3485" b="-129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232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7" grpId="0"/>
      <p:bldP spid="18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52278-67B0-766E-45D1-9B248DC67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F16A6F6-10EB-8410-1D62-C2688D090CEA}"/>
                  </a:ext>
                </a:extLst>
              </p:cNvPr>
              <p:cNvSpPr txBox="1"/>
              <p:nvPr/>
            </p:nvSpPr>
            <p:spPr>
              <a:xfrm>
                <a:off x="479376" y="183550"/>
                <a:ext cx="11233247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Given that the tension in each string is </a:t>
                </a:r>
                <a14:m>
                  <m:oMath xmlns:m="http://schemas.openxmlformats.org/officeDocument/2006/math">
                    <m:r>
                      <a:rPr lang="en-GB" sz="4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4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GB" sz="4800" dirty="0"/>
                  <a:t> find the force being exerted on the pully.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F16A6F6-10EB-8410-1D62-C2688D090C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83550"/>
                <a:ext cx="11233247" cy="1569660"/>
              </a:xfrm>
              <a:prstGeom prst="rect">
                <a:avLst/>
              </a:prstGeom>
              <a:blipFill>
                <a:blip r:embed="rId2"/>
                <a:stretch>
                  <a:fillRect t="-8527" b="-197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F363190F-FFB5-8F61-E198-592DA956DF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572" r="27273" b="3581"/>
          <a:stretch/>
        </p:blipFill>
        <p:spPr>
          <a:xfrm>
            <a:off x="1631504" y="2537520"/>
            <a:ext cx="2448272" cy="4320480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44D98F3-762F-F6CC-A052-012774BB9F67}"/>
              </a:ext>
            </a:extLst>
          </p:cNvPr>
          <p:cNvCxnSpPr>
            <a:cxnSpLocks/>
          </p:cNvCxnSpPr>
          <p:nvPr/>
        </p:nvCxnSpPr>
        <p:spPr>
          <a:xfrm>
            <a:off x="2063552" y="4697760"/>
            <a:ext cx="0" cy="1052881"/>
          </a:xfrm>
          <a:prstGeom prst="straightConnector1">
            <a:avLst/>
          </a:prstGeom>
          <a:ln w="1143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506F9A6-78CE-C128-38D1-6F5323EC9EED}"/>
                  </a:ext>
                </a:extLst>
              </p:cNvPr>
              <p:cNvSpPr txBox="1"/>
              <p:nvPr/>
            </p:nvSpPr>
            <p:spPr>
              <a:xfrm>
                <a:off x="1280384" y="5417840"/>
                <a:ext cx="702239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𝐓</m:t>
                      </m:r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506F9A6-78CE-C128-38D1-6F5323EC9E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0384" y="5417840"/>
                <a:ext cx="702239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3F6FDBF-54C2-D7C0-173F-B74A86395B94}"/>
              </a:ext>
            </a:extLst>
          </p:cNvPr>
          <p:cNvCxnSpPr>
            <a:cxnSpLocks/>
          </p:cNvCxnSpPr>
          <p:nvPr/>
        </p:nvCxnSpPr>
        <p:spPr>
          <a:xfrm>
            <a:off x="3647728" y="4697759"/>
            <a:ext cx="0" cy="1052881"/>
          </a:xfrm>
          <a:prstGeom prst="straightConnector1">
            <a:avLst/>
          </a:prstGeom>
          <a:ln w="1143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C0850BD-FABB-16F7-990B-009B663F580B}"/>
                  </a:ext>
                </a:extLst>
              </p:cNvPr>
              <p:cNvSpPr txBox="1"/>
              <p:nvPr/>
            </p:nvSpPr>
            <p:spPr>
              <a:xfrm>
                <a:off x="3786267" y="5489848"/>
                <a:ext cx="702239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𝐓</m:t>
                      </m:r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C0850BD-FABB-16F7-990B-009B663F58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6267" y="5489848"/>
                <a:ext cx="702239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21D5BD0-C1F8-F520-9334-3A592C2B0E9E}"/>
              </a:ext>
            </a:extLst>
          </p:cNvPr>
          <p:cNvCxnSpPr>
            <a:cxnSpLocks/>
          </p:cNvCxnSpPr>
          <p:nvPr/>
        </p:nvCxnSpPr>
        <p:spPr>
          <a:xfrm flipV="1">
            <a:off x="2855640" y="1892643"/>
            <a:ext cx="0" cy="1292949"/>
          </a:xfrm>
          <a:prstGeom prst="straightConnector1">
            <a:avLst/>
          </a:prstGeom>
          <a:ln w="1143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1A69A6C-AB91-F165-9786-4BA39B7FC994}"/>
                  </a:ext>
                </a:extLst>
              </p:cNvPr>
              <p:cNvSpPr txBox="1"/>
              <p:nvPr/>
            </p:nvSpPr>
            <p:spPr>
              <a:xfrm>
                <a:off x="3050986" y="1749786"/>
                <a:ext cx="702239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𝐑</m:t>
                      </m:r>
                    </m:oMath>
                  </m:oMathPara>
                </a14:m>
                <a:endParaRPr lang="en-GB" sz="44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1A69A6C-AB91-F165-9786-4BA39B7FC9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0986" y="1749786"/>
                <a:ext cx="702239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763C671-77FF-EA0B-5BAD-EF93F223C8AD}"/>
                  </a:ext>
                </a:extLst>
              </p:cNvPr>
              <p:cNvSpPr txBox="1"/>
              <p:nvPr/>
            </p:nvSpPr>
            <p:spPr>
              <a:xfrm>
                <a:off x="6724438" y="2142791"/>
                <a:ext cx="283566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5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763C671-77FF-EA0B-5BAD-EF93F223C8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4438" y="2142791"/>
                <a:ext cx="2835661" cy="9233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ADE680E-C0A8-0E2D-5227-D354CFCDC01E}"/>
                  </a:ext>
                </a:extLst>
              </p:cNvPr>
              <p:cNvSpPr txBox="1"/>
              <p:nvPr/>
            </p:nvSpPr>
            <p:spPr>
              <a:xfrm>
                <a:off x="6600056" y="3123860"/>
                <a:ext cx="3755427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5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10 </m:t>
                      </m:r>
                      <m:r>
                        <a:rPr lang="en-GB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ADE680E-C0A8-0E2D-5227-D354CFCDC0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3123860"/>
                <a:ext cx="3755427" cy="9233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97E989C-4BD7-201B-C126-CA367E871B5C}"/>
                  </a:ext>
                </a:extLst>
              </p:cNvPr>
              <p:cNvSpPr txBox="1"/>
              <p:nvPr/>
            </p:nvSpPr>
            <p:spPr>
              <a:xfrm>
                <a:off x="5880555" y="4293096"/>
                <a:ext cx="4751949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The force exerted </a:t>
                </a:r>
              </a:p>
              <a:p>
                <a:pPr algn="ctr"/>
                <a:r>
                  <a:rPr lang="en-GB" sz="4400" dirty="0"/>
                  <a:t>on the pully is</a:t>
                </a:r>
              </a:p>
              <a:p>
                <a:pPr algn="ctr"/>
                <a:r>
                  <a:rPr lang="en-GB" sz="4400" b="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GB" sz="4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a:rPr lang="en-GB" sz="4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GB" sz="4400" dirty="0"/>
                  <a:t>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97E989C-4BD7-201B-C126-CA367E871B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0555" y="4293096"/>
                <a:ext cx="4751949" cy="2123658"/>
              </a:xfrm>
              <a:prstGeom prst="rect">
                <a:avLst/>
              </a:prstGeom>
              <a:blipFill>
                <a:blip r:embed="rId9"/>
                <a:stretch>
                  <a:fillRect t="-5731" r="-14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0376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7" grpId="0"/>
      <p:bldP spid="18" grpId="0"/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20DE995-8334-EE14-0162-605C8B961447}"/>
              </a:ext>
            </a:extLst>
          </p:cNvPr>
          <p:cNvSpPr txBox="1"/>
          <p:nvPr/>
        </p:nvSpPr>
        <p:spPr>
          <a:xfrm>
            <a:off x="3863752" y="160925"/>
            <a:ext cx="3240360" cy="120032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en-GB" sz="7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Pulleys</a:t>
            </a:r>
            <a:endParaRPr lang="en-GB" sz="16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D818EE-2EC5-5127-6B59-D69EF382DDB8}"/>
              </a:ext>
            </a:extLst>
          </p:cNvPr>
          <p:cNvSpPr txBox="1"/>
          <p:nvPr/>
        </p:nvSpPr>
        <p:spPr>
          <a:xfrm>
            <a:off x="407368" y="5558302"/>
            <a:ext cx="1155728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400" dirty="0"/>
              <a:t>Pulley questions you will assume that particles are connected by a light inextensible string, which passes over a smooth pulley.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4E2478-1AC3-CBC0-5DF4-A3436BFE42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359"/>
          <a:stretch/>
        </p:blipFill>
        <p:spPr>
          <a:xfrm>
            <a:off x="3725132" y="1700808"/>
            <a:ext cx="3805632" cy="363956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8E2A14C-4D8D-EBC5-49AD-1CDF5C7E08D5}"/>
              </a:ext>
            </a:extLst>
          </p:cNvPr>
          <p:cNvSpPr/>
          <p:nvPr/>
        </p:nvSpPr>
        <p:spPr>
          <a:xfrm>
            <a:off x="4151784" y="2996952"/>
            <a:ext cx="432048" cy="1296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3383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755096-AA65-E231-F532-9EF05C3FEEB5}"/>
              </a:ext>
            </a:extLst>
          </p:cNvPr>
          <p:cNvSpPr txBox="1"/>
          <p:nvPr/>
        </p:nvSpPr>
        <p:spPr>
          <a:xfrm>
            <a:off x="695400" y="56210"/>
            <a:ext cx="108732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The acceleration and tension will be the same </a:t>
            </a:r>
          </a:p>
          <a:p>
            <a:pPr algn="ctr"/>
            <a:r>
              <a:rPr lang="en-GB" sz="4000" dirty="0"/>
              <a:t>on both sides, in opposite directions.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A99AC2-C90F-AA34-814D-29541D00F9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3104" r="77907" b="17612"/>
          <a:stretch/>
        </p:blipFill>
        <p:spPr>
          <a:xfrm>
            <a:off x="3781891" y="4670391"/>
            <a:ext cx="684076" cy="7078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28852F3-07B1-3E6F-66D4-408478E5F2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3104" r="77907" b="17612"/>
          <a:stretch/>
        </p:blipFill>
        <p:spPr>
          <a:xfrm rot="10800000">
            <a:off x="7820077" y="4680794"/>
            <a:ext cx="684076" cy="7078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7808" y="1628800"/>
            <a:ext cx="3600400" cy="4182218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>
            <a:off x="5375920" y="5811018"/>
            <a:ext cx="0" cy="504056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6960096" y="5517232"/>
            <a:ext cx="0" cy="504056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5375920" y="4725144"/>
            <a:ext cx="0" cy="50405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6960096" y="4149080"/>
            <a:ext cx="0" cy="50405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903753" y="4378031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991984" y="3877888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43420" y="5877272"/>
            <a:ext cx="7086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00FF"/>
                </a:solidFill>
              </a:rPr>
              <a:t>3g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05794" y="4773127"/>
            <a:ext cx="7086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3kg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1618" y="5246040"/>
            <a:ext cx="7086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2kg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08354" y="6192619"/>
            <a:ext cx="7086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B050"/>
                </a:solidFill>
              </a:rPr>
              <a:t>2g</a:t>
            </a:r>
          </a:p>
        </p:txBody>
      </p:sp>
    </p:spTree>
    <p:extLst>
      <p:ext uri="{BB962C8B-B14F-4D97-AF65-F5344CB8AC3E}">
        <p14:creationId xmlns:p14="http://schemas.microsoft.com/office/powerpoint/2010/main" val="1880189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13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576" y="1388247"/>
            <a:ext cx="3600400" cy="4182218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>
            <a:off x="2093688" y="5570465"/>
            <a:ext cx="0" cy="504056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677864" y="5276679"/>
            <a:ext cx="0" cy="504056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2093688" y="4484591"/>
            <a:ext cx="0" cy="50405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3677864" y="3908527"/>
            <a:ext cx="0" cy="50405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661641" y="4124551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709752" y="3637335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61188" y="5636719"/>
            <a:ext cx="7086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00FF"/>
                </a:solidFill>
              </a:rPr>
              <a:t>3g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23562" y="4532574"/>
            <a:ext cx="7086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3kg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39386" y="5005487"/>
            <a:ext cx="7086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2kg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826122" y="5952066"/>
            <a:ext cx="7086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B050"/>
                </a:solidFill>
              </a:rPr>
              <a:t>2g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9589806" y="2512540"/>
            <a:ext cx="864096" cy="936104"/>
            <a:chOff x="7161419" y="2851632"/>
            <a:chExt cx="864096" cy="93610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4"/>
            <a:srcRect l="59993" t="70661" r="16025" b="6956"/>
            <a:stretch/>
          </p:blipFill>
          <p:spPr>
            <a:xfrm>
              <a:off x="7161419" y="2851632"/>
              <a:ext cx="864096" cy="936104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7239165" y="3054457"/>
              <a:ext cx="7086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3kg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448215" y="2723119"/>
            <a:ext cx="1080120" cy="653826"/>
            <a:chOff x="5004048" y="1700808"/>
            <a:chExt cx="1080120" cy="65382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13990" t="84367" r="56032"/>
            <a:stretch/>
          </p:blipFill>
          <p:spPr>
            <a:xfrm>
              <a:off x="5004048" y="1700808"/>
              <a:ext cx="1080120" cy="653826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5148064" y="1816587"/>
              <a:ext cx="7086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2kg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5603178" y="4517024"/>
            <a:ext cx="230999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F = ma</a:t>
            </a:r>
          </a:p>
          <a:p>
            <a:pPr algn="ctr"/>
            <a:r>
              <a:rPr lang="en-GB" sz="3600" dirty="0">
                <a:solidFill>
                  <a:srgbClr val="FF0000"/>
                </a:solidFill>
              </a:rPr>
              <a:t>T </a:t>
            </a:r>
            <a:r>
              <a:rPr lang="en-GB" sz="3600" dirty="0"/>
              <a:t>– </a:t>
            </a:r>
            <a:r>
              <a:rPr lang="en-GB" sz="3600" dirty="0">
                <a:solidFill>
                  <a:srgbClr val="00B050"/>
                </a:solidFill>
              </a:rPr>
              <a:t>2g</a:t>
            </a:r>
            <a:r>
              <a:rPr lang="en-GB" sz="3600" dirty="0"/>
              <a:t> = 2a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1301600" y="2972423"/>
            <a:ext cx="0" cy="864096"/>
            <a:chOff x="755576" y="2348880"/>
            <a:chExt cx="0" cy="864096"/>
          </a:xfrm>
        </p:grpSpPr>
        <p:cxnSp>
          <p:nvCxnSpPr>
            <p:cNvPr id="24" name="Straight Arrow Connector 23"/>
            <p:cNvCxnSpPr/>
            <p:nvPr/>
          </p:nvCxnSpPr>
          <p:spPr>
            <a:xfrm flipV="1">
              <a:off x="755576" y="2348880"/>
              <a:ext cx="0" cy="864096"/>
            </a:xfrm>
            <a:prstGeom prst="straightConnector1">
              <a:avLst/>
            </a:prstGeom>
            <a:ln w="76200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V="1">
              <a:off x="755576" y="2636912"/>
              <a:ext cx="0" cy="576064"/>
            </a:xfrm>
            <a:prstGeom prst="straightConnector1">
              <a:avLst/>
            </a:prstGeom>
            <a:ln w="76200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/>
          <p:cNvSpPr txBox="1"/>
          <p:nvPr/>
        </p:nvSpPr>
        <p:spPr>
          <a:xfrm>
            <a:off x="8953407" y="4572944"/>
            <a:ext cx="230999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F = ma</a:t>
            </a:r>
          </a:p>
          <a:p>
            <a:pPr algn="ctr"/>
            <a:r>
              <a:rPr lang="en-GB" sz="3600" dirty="0">
                <a:solidFill>
                  <a:srgbClr val="0000FF"/>
                </a:solidFill>
              </a:rPr>
              <a:t>3g</a:t>
            </a:r>
            <a:r>
              <a:rPr lang="en-GB" sz="3600" dirty="0">
                <a:solidFill>
                  <a:srgbClr val="FF0000"/>
                </a:solidFill>
              </a:rPr>
              <a:t> </a:t>
            </a:r>
            <a:r>
              <a:rPr lang="en-GB" sz="3600" dirty="0"/>
              <a:t>– </a:t>
            </a:r>
            <a:r>
              <a:rPr lang="en-GB" sz="3600" dirty="0">
                <a:solidFill>
                  <a:srgbClr val="FF0000"/>
                </a:solidFill>
              </a:rPr>
              <a:t>T</a:t>
            </a:r>
            <a:r>
              <a:rPr lang="en-GB" sz="3600" dirty="0"/>
              <a:t> = 3a</a:t>
            </a:r>
          </a:p>
        </p:txBody>
      </p:sp>
      <p:cxnSp>
        <p:nvCxnSpPr>
          <p:cNvPr id="29" name="Straight Connector 28"/>
          <p:cNvCxnSpPr/>
          <p:nvPr/>
        </p:nvCxnSpPr>
        <p:spPr>
          <a:xfrm flipH="1">
            <a:off x="8543008" y="1903219"/>
            <a:ext cx="11878" cy="36672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51384" y="248168"/>
            <a:ext cx="114492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Write an </a:t>
            </a:r>
            <a:r>
              <a:rPr lang="en-GB" sz="4800" b="1" dirty="0"/>
              <a:t>F = ma </a:t>
            </a:r>
            <a:r>
              <a:rPr lang="en-GB" sz="4800" dirty="0"/>
              <a:t>equation for each particle. 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6989523" y="3367991"/>
            <a:ext cx="0" cy="504056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6989523" y="2238132"/>
            <a:ext cx="0" cy="50405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6808255" y="1780913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761137" y="3765977"/>
            <a:ext cx="5396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B050"/>
                </a:solidFill>
              </a:rPr>
              <a:t>2g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9985917" y="3425955"/>
            <a:ext cx="0" cy="504056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9985917" y="2057803"/>
            <a:ext cx="0" cy="50405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10017805" y="1786611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669241" y="3785995"/>
            <a:ext cx="7086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00FF"/>
                </a:solidFill>
              </a:rPr>
              <a:t>3g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6114216" y="2643666"/>
            <a:ext cx="0" cy="864096"/>
            <a:chOff x="755576" y="2348880"/>
            <a:chExt cx="0" cy="864096"/>
          </a:xfrm>
        </p:grpSpPr>
        <p:cxnSp>
          <p:nvCxnSpPr>
            <p:cNvPr id="46" name="Straight Arrow Connector 45"/>
            <p:cNvCxnSpPr/>
            <p:nvPr/>
          </p:nvCxnSpPr>
          <p:spPr>
            <a:xfrm flipV="1">
              <a:off x="755576" y="2348880"/>
              <a:ext cx="0" cy="864096"/>
            </a:xfrm>
            <a:prstGeom prst="straightConnector1">
              <a:avLst/>
            </a:prstGeom>
            <a:ln w="76200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/>
            <p:nvPr/>
          </p:nvCxnSpPr>
          <p:spPr>
            <a:xfrm flipV="1">
              <a:off x="755576" y="2636912"/>
              <a:ext cx="0" cy="576064"/>
            </a:xfrm>
            <a:prstGeom prst="straightConnector1">
              <a:avLst/>
            </a:prstGeom>
            <a:ln w="76200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10604704" y="2605558"/>
            <a:ext cx="713294" cy="1225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800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6" grpId="0"/>
      <p:bldP spid="35" grpId="0"/>
      <p:bldP spid="36" grpId="0"/>
      <p:bldP spid="43" grpId="0"/>
      <p:bldP spid="4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61BDE6F-6FDC-F2B2-7895-1BF819CF673B}"/>
              </a:ext>
            </a:extLst>
          </p:cNvPr>
          <p:cNvSpPr txBox="1"/>
          <p:nvPr/>
        </p:nvSpPr>
        <p:spPr>
          <a:xfrm>
            <a:off x="3503712" y="188640"/>
            <a:ext cx="4752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Question A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5C5DEB6-5818-37BC-9AAA-9EA625B35AF4}"/>
              </a:ext>
            </a:extLst>
          </p:cNvPr>
          <p:cNvGrpSpPr/>
          <p:nvPr/>
        </p:nvGrpSpPr>
        <p:grpSpPr>
          <a:xfrm>
            <a:off x="191344" y="1484784"/>
            <a:ext cx="11888230" cy="3596952"/>
            <a:chOff x="191344" y="1484784"/>
            <a:chExt cx="11888230" cy="359695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1B8FC27-009D-1AB1-6381-DA1BDAEB96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1344" y="1484784"/>
              <a:ext cx="11888230" cy="3596952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D9465B6D-FCE1-B765-AE41-218C481A5E8B}"/>
                </a:ext>
              </a:extLst>
            </p:cNvPr>
            <p:cNvSpPr/>
            <p:nvPr/>
          </p:nvSpPr>
          <p:spPr>
            <a:xfrm>
              <a:off x="551384" y="4509120"/>
              <a:ext cx="6336704" cy="2880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704637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E8524-5A0A-D0F3-8CB7-556AF7729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E97238FA-4810-C168-A6FB-5F89379F3E7A}"/>
              </a:ext>
            </a:extLst>
          </p:cNvPr>
          <p:cNvGrpSpPr/>
          <p:nvPr/>
        </p:nvGrpSpPr>
        <p:grpSpPr>
          <a:xfrm>
            <a:off x="7092440" y="1440604"/>
            <a:ext cx="864096" cy="936104"/>
            <a:chOff x="7161419" y="2851632"/>
            <a:chExt cx="864096" cy="936104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A16337F-7B63-F9D6-E115-CB2BA633E3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9993" t="70661" r="16025" b="6956"/>
            <a:stretch/>
          </p:blipFill>
          <p:spPr>
            <a:xfrm>
              <a:off x="7161419" y="2851632"/>
              <a:ext cx="864096" cy="936104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351EB8B-2EAE-713E-E420-3C263AC33922}"/>
                </a:ext>
              </a:extLst>
            </p:cNvPr>
            <p:cNvSpPr txBox="1"/>
            <p:nvPr/>
          </p:nvSpPr>
          <p:spPr>
            <a:xfrm>
              <a:off x="7239165" y="3054457"/>
              <a:ext cx="7086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3m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5745DAD-03D2-1805-C931-D71C325B7D15}"/>
              </a:ext>
            </a:extLst>
          </p:cNvPr>
          <p:cNvGrpSpPr/>
          <p:nvPr/>
        </p:nvGrpSpPr>
        <p:grpSpPr>
          <a:xfrm>
            <a:off x="3950849" y="1651183"/>
            <a:ext cx="1080120" cy="653826"/>
            <a:chOff x="5004048" y="1700808"/>
            <a:chExt cx="1080120" cy="653826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2101023-1B0B-5011-131A-C5370B7734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3990" t="84367" r="56032"/>
            <a:stretch/>
          </p:blipFill>
          <p:spPr>
            <a:xfrm>
              <a:off x="5004048" y="1700808"/>
              <a:ext cx="1080120" cy="653826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06A1857-C706-4740-5ABC-F788271DD1AE}"/>
                </a:ext>
              </a:extLst>
            </p:cNvPr>
            <p:cNvSpPr txBox="1"/>
            <p:nvPr/>
          </p:nvSpPr>
          <p:spPr>
            <a:xfrm>
              <a:off x="5148064" y="1816587"/>
              <a:ext cx="7086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2m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2E6B504-5785-9CF5-1E14-264061370866}"/>
                  </a:ext>
                </a:extLst>
              </p:cNvPr>
              <p:cNvSpPr txBox="1"/>
              <p:nvPr/>
            </p:nvSpPr>
            <p:spPr>
              <a:xfrm>
                <a:off x="2472790" y="4365104"/>
                <a:ext cx="3049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>
                    <a:solidFill>
                      <a:srgbClr val="FF0000"/>
                    </a:solidFill>
                  </a:rPr>
                  <a:t>T </a:t>
                </a:r>
                <a:r>
                  <a:rPr lang="en-GB" sz="3600" dirty="0"/>
                  <a:t>– </a:t>
                </a:r>
                <a:r>
                  <a:rPr lang="en-GB" sz="3600" dirty="0">
                    <a:solidFill>
                      <a:srgbClr val="00B050"/>
                    </a:solidFill>
                  </a:rPr>
                  <a:t>2mg</a:t>
                </a:r>
                <a:r>
                  <a:rPr lang="en-GB" sz="3600" dirty="0"/>
                  <a:t>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600" dirty="0"/>
                  <a:t> 2ma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2E6B504-5785-9CF5-1E14-2640613708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2790" y="4365104"/>
                <a:ext cx="3049820" cy="646331"/>
              </a:xfrm>
              <a:prstGeom prst="rect">
                <a:avLst/>
              </a:prstGeom>
              <a:blipFill>
                <a:blip r:embed="rId3"/>
                <a:stretch>
                  <a:fillRect l="-5800" t="-14151" r="-5400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9ABE02E-EF5C-5B87-3442-ED8366E3F893}"/>
                  </a:ext>
                </a:extLst>
              </p:cNvPr>
              <p:cNvSpPr txBox="1"/>
              <p:nvPr/>
            </p:nvSpPr>
            <p:spPr>
              <a:xfrm>
                <a:off x="6537283" y="4339535"/>
                <a:ext cx="307977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>
                    <a:solidFill>
                      <a:srgbClr val="0000FF"/>
                    </a:solidFill>
                  </a:rPr>
                  <a:t>3mg</a:t>
                </a:r>
                <a:r>
                  <a:rPr lang="en-GB" sz="3600" dirty="0">
                    <a:solidFill>
                      <a:srgbClr val="FF0000"/>
                    </a:solidFill>
                  </a:rPr>
                  <a:t> </a:t>
                </a:r>
                <a:r>
                  <a:rPr lang="en-GB" sz="3600" dirty="0"/>
                  <a:t>– </a:t>
                </a:r>
                <a:r>
                  <a:rPr lang="en-GB" sz="3600" dirty="0">
                    <a:solidFill>
                      <a:srgbClr val="FF0000"/>
                    </a:solidFill>
                  </a:rPr>
                  <a:t>T</a:t>
                </a:r>
                <a:r>
                  <a:rPr lang="en-GB" sz="3600" dirty="0"/>
                  <a:t>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600" dirty="0"/>
                  <a:t> 3ma</a:t>
                </a: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9ABE02E-EF5C-5B87-3442-ED8366E3F8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7283" y="4339535"/>
                <a:ext cx="3079774" cy="646331"/>
              </a:xfrm>
              <a:prstGeom prst="rect">
                <a:avLst/>
              </a:prstGeom>
              <a:blipFill>
                <a:blip r:embed="rId4"/>
                <a:stretch>
                  <a:fillRect l="-4941" t="-15094" r="-4941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3C23615-3CBB-D5CA-D9DC-9450BEA61A5B}"/>
              </a:ext>
            </a:extLst>
          </p:cNvPr>
          <p:cNvCxnSpPr/>
          <p:nvPr/>
        </p:nvCxnSpPr>
        <p:spPr>
          <a:xfrm flipH="1">
            <a:off x="6045642" y="831283"/>
            <a:ext cx="11878" cy="36672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F4D464A-76B1-78F0-ED1F-DEC7798BEA0F}"/>
              </a:ext>
            </a:extLst>
          </p:cNvPr>
          <p:cNvCxnSpPr/>
          <p:nvPr/>
        </p:nvCxnSpPr>
        <p:spPr>
          <a:xfrm>
            <a:off x="4492157" y="2296055"/>
            <a:ext cx="0" cy="504056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B9B94E7-A2B0-8D33-B385-8CD5230E2A5D}"/>
              </a:ext>
            </a:extLst>
          </p:cNvPr>
          <p:cNvCxnSpPr/>
          <p:nvPr/>
        </p:nvCxnSpPr>
        <p:spPr>
          <a:xfrm flipV="1">
            <a:off x="4492157" y="1166196"/>
            <a:ext cx="0" cy="50405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E60C16E9-EF9E-D2A6-2870-B84DEFD6F52E}"/>
              </a:ext>
            </a:extLst>
          </p:cNvPr>
          <p:cNvSpPr txBox="1"/>
          <p:nvPr/>
        </p:nvSpPr>
        <p:spPr>
          <a:xfrm>
            <a:off x="4310889" y="708977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CFA552C-2A37-D517-5FD5-00774C6FC53D}"/>
              </a:ext>
            </a:extLst>
          </p:cNvPr>
          <p:cNvSpPr txBox="1"/>
          <p:nvPr/>
        </p:nvSpPr>
        <p:spPr>
          <a:xfrm>
            <a:off x="3980577" y="2694041"/>
            <a:ext cx="822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B050"/>
                </a:solidFill>
              </a:rPr>
              <a:t>2mg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2A83C05-7AB3-442B-FCF4-8806A9D4ACD0}"/>
              </a:ext>
            </a:extLst>
          </p:cNvPr>
          <p:cNvCxnSpPr/>
          <p:nvPr/>
        </p:nvCxnSpPr>
        <p:spPr>
          <a:xfrm>
            <a:off x="7488551" y="2354019"/>
            <a:ext cx="0" cy="504056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0A8C167E-C58C-9BEE-2EA0-3AF91C3E953A}"/>
              </a:ext>
            </a:extLst>
          </p:cNvPr>
          <p:cNvCxnSpPr/>
          <p:nvPr/>
        </p:nvCxnSpPr>
        <p:spPr>
          <a:xfrm flipV="1">
            <a:off x="7488551" y="985867"/>
            <a:ext cx="0" cy="50405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D8B54919-BC7B-9D9B-0546-0761D603C290}"/>
              </a:ext>
            </a:extLst>
          </p:cNvPr>
          <p:cNvSpPr txBox="1"/>
          <p:nvPr/>
        </p:nvSpPr>
        <p:spPr>
          <a:xfrm>
            <a:off x="7520439" y="714675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E70E90B-9B2D-9FCD-3CF9-970DED44BC22}"/>
              </a:ext>
            </a:extLst>
          </p:cNvPr>
          <p:cNvSpPr txBox="1"/>
          <p:nvPr/>
        </p:nvSpPr>
        <p:spPr>
          <a:xfrm>
            <a:off x="7171875" y="2714059"/>
            <a:ext cx="1023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00FF"/>
                </a:solidFill>
              </a:rPr>
              <a:t>3mg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DB2C902-B569-AFB3-E977-F9B3A1ABE633}"/>
              </a:ext>
            </a:extLst>
          </p:cNvPr>
          <p:cNvGrpSpPr/>
          <p:nvPr/>
        </p:nvGrpSpPr>
        <p:grpSpPr>
          <a:xfrm>
            <a:off x="3359696" y="1556792"/>
            <a:ext cx="0" cy="864096"/>
            <a:chOff x="755576" y="2348880"/>
            <a:chExt cx="0" cy="864096"/>
          </a:xfrm>
        </p:grpSpPr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9BDF38DC-DD1F-83F5-B7AB-1D1F6404D049}"/>
                </a:ext>
              </a:extLst>
            </p:cNvPr>
            <p:cNvCxnSpPr/>
            <p:nvPr/>
          </p:nvCxnSpPr>
          <p:spPr>
            <a:xfrm flipV="1">
              <a:off x="755576" y="2348880"/>
              <a:ext cx="0" cy="864096"/>
            </a:xfrm>
            <a:prstGeom prst="straightConnector1">
              <a:avLst/>
            </a:prstGeom>
            <a:ln w="76200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E81FA561-3161-5174-D7F2-F1186AF1DA78}"/>
                </a:ext>
              </a:extLst>
            </p:cNvPr>
            <p:cNvCxnSpPr/>
            <p:nvPr/>
          </p:nvCxnSpPr>
          <p:spPr>
            <a:xfrm flipV="1">
              <a:off x="755576" y="2636912"/>
              <a:ext cx="0" cy="576064"/>
            </a:xfrm>
            <a:prstGeom prst="straightConnector1">
              <a:avLst/>
            </a:prstGeom>
            <a:ln w="76200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4CA81A66-D08A-9B80-2FB0-E8F80A24A7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8320684" y="1574709"/>
            <a:ext cx="713294" cy="122540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FFAF7B6-4B78-B197-FA4C-6DDA7110D1A4}"/>
              </a:ext>
            </a:extLst>
          </p:cNvPr>
          <p:cNvSpPr txBox="1"/>
          <p:nvPr/>
        </p:nvSpPr>
        <p:spPr>
          <a:xfrm>
            <a:off x="263353" y="307975"/>
            <a:ext cx="723963" cy="76944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a.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CD50906-5EBE-9F51-57E9-5BE511800965}"/>
                  </a:ext>
                </a:extLst>
              </p:cNvPr>
              <p:cNvSpPr txBox="1"/>
              <p:nvPr/>
            </p:nvSpPr>
            <p:spPr>
              <a:xfrm>
                <a:off x="3541624" y="3620903"/>
                <a:ext cx="1980986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GB" sz="4000" i="1" dirty="0"/>
                  <a:t>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𝑚𝑎</m:t>
                    </m:r>
                  </m:oMath>
                </a14:m>
                <a:endParaRPr lang="en-GB" sz="4000" i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CD50906-5EBE-9F51-57E9-5BE5118009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1624" y="3620903"/>
                <a:ext cx="1980986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D2DB54D-6504-2E13-99DA-6ABA1B66EF4A}"/>
                  </a:ext>
                </a:extLst>
              </p:cNvPr>
              <p:cNvSpPr txBox="1"/>
              <p:nvPr/>
            </p:nvSpPr>
            <p:spPr>
              <a:xfrm>
                <a:off x="7663050" y="3620903"/>
                <a:ext cx="1980986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GB" sz="4000" i="1" dirty="0"/>
                  <a:t>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𝑚𝑎</m:t>
                    </m:r>
                  </m:oMath>
                </a14:m>
                <a:endParaRPr lang="en-GB" sz="4000" i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D2DB54D-6504-2E13-99DA-6ABA1B66EF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3050" y="3620903"/>
                <a:ext cx="1980986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169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41D93-322E-62E3-2AA6-AB41606FF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6E670EBA-0BE8-68E0-C11D-67D0AC94BB17}"/>
              </a:ext>
            </a:extLst>
          </p:cNvPr>
          <p:cNvGrpSpPr/>
          <p:nvPr/>
        </p:nvGrpSpPr>
        <p:grpSpPr>
          <a:xfrm>
            <a:off x="4443859" y="1302017"/>
            <a:ext cx="864096" cy="936104"/>
            <a:chOff x="7161419" y="2851632"/>
            <a:chExt cx="864096" cy="936104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9DB9BCA-3781-F867-46D7-5335EAFEDA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9993" t="70661" r="16025" b="6956"/>
            <a:stretch/>
          </p:blipFill>
          <p:spPr>
            <a:xfrm>
              <a:off x="7161419" y="2851632"/>
              <a:ext cx="864096" cy="936104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77C1036-44FD-DB22-D230-70E6C47867B4}"/>
                </a:ext>
              </a:extLst>
            </p:cNvPr>
            <p:cNvSpPr txBox="1"/>
            <p:nvPr/>
          </p:nvSpPr>
          <p:spPr>
            <a:xfrm>
              <a:off x="7239165" y="3054457"/>
              <a:ext cx="7086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3m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ECDA941-D9CC-7F82-CF46-F5BCEA395970}"/>
              </a:ext>
            </a:extLst>
          </p:cNvPr>
          <p:cNvGrpSpPr/>
          <p:nvPr/>
        </p:nvGrpSpPr>
        <p:grpSpPr>
          <a:xfrm>
            <a:off x="1302268" y="1512596"/>
            <a:ext cx="1080120" cy="653826"/>
            <a:chOff x="5004048" y="1700808"/>
            <a:chExt cx="1080120" cy="653826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978F0AD-D71D-98B9-F765-DE0F6799D3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3990" t="84367" r="56032"/>
            <a:stretch/>
          </p:blipFill>
          <p:spPr>
            <a:xfrm>
              <a:off x="5004048" y="1700808"/>
              <a:ext cx="1080120" cy="653826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7FB052C-AE02-DA84-8D6D-1E9175B81DC1}"/>
                </a:ext>
              </a:extLst>
            </p:cNvPr>
            <p:cNvSpPr txBox="1"/>
            <p:nvPr/>
          </p:nvSpPr>
          <p:spPr>
            <a:xfrm>
              <a:off x="5148064" y="1816587"/>
              <a:ext cx="7086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2m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DF8C4AD-EE3B-89FB-3FAD-5739A67F3FA1}"/>
              </a:ext>
            </a:extLst>
          </p:cNvPr>
          <p:cNvSpPr txBox="1"/>
          <p:nvPr/>
        </p:nvSpPr>
        <p:spPr>
          <a:xfrm>
            <a:off x="191344" y="3306501"/>
            <a:ext cx="3049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FF0000"/>
                </a:solidFill>
              </a:rPr>
              <a:t>T </a:t>
            </a:r>
            <a:r>
              <a:rPr lang="en-GB" sz="3600" dirty="0">
                <a:solidFill>
                  <a:srgbClr val="00B050"/>
                </a:solidFill>
              </a:rPr>
              <a:t>–</a:t>
            </a:r>
            <a:r>
              <a:rPr lang="en-GB" sz="3600" dirty="0"/>
              <a:t> </a:t>
            </a:r>
            <a:r>
              <a:rPr lang="en-GB" sz="3600" dirty="0">
                <a:solidFill>
                  <a:srgbClr val="00B050"/>
                </a:solidFill>
              </a:rPr>
              <a:t>2mg</a:t>
            </a:r>
            <a:r>
              <a:rPr lang="en-GB" sz="3600" dirty="0"/>
              <a:t> = 2ma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2A4AB73-3F9A-7998-6C79-9A7CF71B59F1}"/>
              </a:ext>
            </a:extLst>
          </p:cNvPr>
          <p:cNvSpPr txBox="1"/>
          <p:nvPr/>
        </p:nvSpPr>
        <p:spPr>
          <a:xfrm>
            <a:off x="3807459" y="3362421"/>
            <a:ext cx="3079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0000FF"/>
                </a:solidFill>
              </a:rPr>
              <a:t>3mg</a:t>
            </a:r>
            <a:r>
              <a:rPr lang="en-GB" sz="3600" dirty="0">
                <a:solidFill>
                  <a:srgbClr val="FF0000"/>
                </a:solidFill>
              </a:rPr>
              <a:t> </a:t>
            </a:r>
            <a:r>
              <a:rPr lang="en-GB" sz="3600" dirty="0"/>
              <a:t>– </a:t>
            </a:r>
            <a:r>
              <a:rPr lang="en-GB" sz="3600" dirty="0">
                <a:solidFill>
                  <a:srgbClr val="FF0000"/>
                </a:solidFill>
              </a:rPr>
              <a:t>T</a:t>
            </a:r>
            <a:r>
              <a:rPr lang="en-GB" sz="3600" dirty="0"/>
              <a:t> = 3ma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FCE349-5F8C-8934-4A94-9BAB3FAD9A71}"/>
              </a:ext>
            </a:extLst>
          </p:cNvPr>
          <p:cNvCxnSpPr/>
          <p:nvPr/>
        </p:nvCxnSpPr>
        <p:spPr>
          <a:xfrm flipH="1">
            <a:off x="3397061" y="692696"/>
            <a:ext cx="11878" cy="36672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314CD0A-CCB8-2B88-3679-A5A99F502B13}"/>
              </a:ext>
            </a:extLst>
          </p:cNvPr>
          <p:cNvCxnSpPr/>
          <p:nvPr/>
        </p:nvCxnSpPr>
        <p:spPr>
          <a:xfrm>
            <a:off x="1843576" y="2157468"/>
            <a:ext cx="0" cy="504056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D736C56-280D-0FF1-DE5E-7C183C078A90}"/>
              </a:ext>
            </a:extLst>
          </p:cNvPr>
          <p:cNvCxnSpPr/>
          <p:nvPr/>
        </p:nvCxnSpPr>
        <p:spPr>
          <a:xfrm flipV="1">
            <a:off x="1843576" y="1027609"/>
            <a:ext cx="0" cy="50405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FE8625C3-2B46-3E45-4749-EC6F5256D724}"/>
              </a:ext>
            </a:extLst>
          </p:cNvPr>
          <p:cNvSpPr txBox="1"/>
          <p:nvPr/>
        </p:nvSpPr>
        <p:spPr>
          <a:xfrm>
            <a:off x="1662308" y="570390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5122363-ADA2-70C3-0B14-E682FAF40856}"/>
              </a:ext>
            </a:extLst>
          </p:cNvPr>
          <p:cNvSpPr txBox="1"/>
          <p:nvPr/>
        </p:nvSpPr>
        <p:spPr>
          <a:xfrm>
            <a:off x="1331996" y="2555454"/>
            <a:ext cx="822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B050"/>
                </a:solidFill>
              </a:rPr>
              <a:t>2mg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7A093191-FE88-8C16-E253-00E6C0EE51DD}"/>
              </a:ext>
            </a:extLst>
          </p:cNvPr>
          <p:cNvCxnSpPr/>
          <p:nvPr/>
        </p:nvCxnSpPr>
        <p:spPr>
          <a:xfrm>
            <a:off x="4839970" y="2215432"/>
            <a:ext cx="0" cy="504056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C11FC54-72B4-AAF9-9093-9271CF44DC6A}"/>
              </a:ext>
            </a:extLst>
          </p:cNvPr>
          <p:cNvCxnSpPr/>
          <p:nvPr/>
        </p:nvCxnSpPr>
        <p:spPr>
          <a:xfrm flipV="1">
            <a:off x="4839970" y="847280"/>
            <a:ext cx="0" cy="50405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03B4E5EC-47C5-9283-E6C7-46CAAE61EFAC}"/>
              </a:ext>
            </a:extLst>
          </p:cNvPr>
          <p:cNvSpPr txBox="1"/>
          <p:nvPr/>
        </p:nvSpPr>
        <p:spPr>
          <a:xfrm>
            <a:off x="4871858" y="576088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3A5E2C4-0D03-AE49-DC3C-40B9A2F3D33F}"/>
              </a:ext>
            </a:extLst>
          </p:cNvPr>
          <p:cNvSpPr txBox="1"/>
          <p:nvPr/>
        </p:nvSpPr>
        <p:spPr>
          <a:xfrm>
            <a:off x="4523294" y="2575472"/>
            <a:ext cx="1023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00FF"/>
                </a:solidFill>
              </a:rPr>
              <a:t>3mg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208D7D6-61C4-408D-B163-5EC8A6209FB7}"/>
              </a:ext>
            </a:extLst>
          </p:cNvPr>
          <p:cNvGrpSpPr/>
          <p:nvPr/>
        </p:nvGrpSpPr>
        <p:grpSpPr>
          <a:xfrm>
            <a:off x="968269" y="1433143"/>
            <a:ext cx="0" cy="864096"/>
            <a:chOff x="755576" y="2348880"/>
            <a:chExt cx="0" cy="864096"/>
          </a:xfrm>
        </p:grpSpPr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680562B4-5795-94B1-D94B-5D3B266CA6A8}"/>
                </a:ext>
              </a:extLst>
            </p:cNvPr>
            <p:cNvCxnSpPr/>
            <p:nvPr/>
          </p:nvCxnSpPr>
          <p:spPr>
            <a:xfrm flipV="1">
              <a:off x="755576" y="2348880"/>
              <a:ext cx="0" cy="864096"/>
            </a:xfrm>
            <a:prstGeom prst="straightConnector1">
              <a:avLst/>
            </a:prstGeom>
            <a:ln w="76200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EF602FCB-5BB2-350D-3B64-E9AEB45B058E}"/>
                </a:ext>
              </a:extLst>
            </p:cNvPr>
            <p:cNvCxnSpPr/>
            <p:nvPr/>
          </p:nvCxnSpPr>
          <p:spPr>
            <a:xfrm flipV="1">
              <a:off x="755576" y="2636912"/>
              <a:ext cx="0" cy="576064"/>
            </a:xfrm>
            <a:prstGeom prst="straightConnector1">
              <a:avLst/>
            </a:prstGeom>
            <a:ln w="76200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3349FAEC-656D-30A1-1DF2-85B860C69C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458757" y="1395035"/>
            <a:ext cx="713294" cy="1225402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DE1FF88F-EAEA-5892-8261-00F2AA14DBE4}"/>
              </a:ext>
            </a:extLst>
          </p:cNvPr>
          <p:cNvSpPr txBox="1"/>
          <p:nvPr/>
        </p:nvSpPr>
        <p:spPr>
          <a:xfrm>
            <a:off x="218529" y="4135955"/>
            <a:ext cx="29478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FF0000"/>
                </a:solidFill>
              </a:rPr>
              <a:t>T </a:t>
            </a:r>
            <a:r>
              <a:rPr lang="en-GB" sz="3600" dirty="0"/>
              <a:t>=</a:t>
            </a:r>
            <a:r>
              <a:rPr lang="en-GB" sz="3600" dirty="0">
                <a:solidFill>
                  <a:srgbClr val="FF0000"/>
                </a:solidFill>
              </a:rPr>
              <a:t> </a:t>
            </a:r>
            <a:r>
              <a:rPr lang="en-GB" sz="3600" dirty="0"/>
              <a:t>2ma</a:t>
            </a:r>
            <a:r>
              <a:rPr lang="en-GB" sz="3600" dirty="0">
                <a:solidFill>
                  <a:srgbClr val="FF0000"/>
                </a:solidFill>
              </a:rPr>
              <a:t> </a:t>
            </a:r>
            <a:r>
              <a:rPr lang="en-GB" sz="3600" dirty="0">
                <a:solidFill>
                  <a:srgbClr val="00B050"/>
                </a:solidFill>
              </a:rPr>
              <a:t>–</a:t>
            </a:r>
            <a:r>
              <a:rPr lang="en-GB" sz="3600" dirty="0"/>
              <a:t> </a:t>
            </a:r>
            <a:r>
              <a:rPr lang="en-GB" sz="3600" dirty="0">
                <a:solidFill>
                  <a:srgbClr val="00B050"/>
                </a:solidFill>
              </a:rPr>
              <a:t>2mg</a:t>
            </a:r>
            <a:endParaRPr lang="en-GB" sz="36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A0F46E9-7860-949E-068E-7DF72595B261}"/>
              </a:ext>
            </a:extLst>
          </p:cNvPr>
          <p:cNvSpPr txBox="1"/>
          <p:nvPr/>
        </p:nvSpPr>
        <p:spPr>
          <a:xfrm>
            <a:off x="6888088" y="1502817"/>
            <a:ext cx="5126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0000FF"/>
                </a:solidFill>
              </a:rPr>
              <a:t>3mg</a:t>
            </a:r>
            <a:r>
              <a:rPr lang="en-GB" sz="3600" dirty="0">
                <a:solidFill>
                  <a:srgbClr val="FF0000"/>
                </a:solidFill>
              </a:rPr>
              <a:t> </a:t>
            </a:r>
            <a:r>
              <a:rPr lang="en-GB" sz="3600" dirty="0"/>
              <a:t>– (2ma</a:t>
            </a:r>
            <a:r>
              <a:rPr lang="en-GB" sz="3600" dirty="0">
                <a:solidFill>
                  <a:srgbClr val="FF0000"/>
                </a:solidFill>
              </a:rPr>
              <a:t> </a:t>
            </a:r>
            <a:r>
              <a:rPr lang="en-GB" sz="3600" dirty="0">
                <a:solidFill>
                  <a:srgbClr val="00B050"/>
                </a:solidFill>
              </a:rPr>
              <a:t>– 2mg</a:t>
            </a:r>
            <a:r>
              <a:rPr lang="en-GB" sz="3600" dirty="0"/>
              <a:t>) = 3ma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CDFB8FB-A03F-7D92-C008-4C21CD76E0E2}"/>
              </a:ext>
            </a:extLst>
          </p:cNvPr>
          <p:cNvSpPr txBox="1"/>
          <p:nvPr/>
        </p:nvSpPr>
        <p:spPr>
          <a:xfrm>
            <a:off x="7142331" y="2452361"/>
            <a:ext cx="48481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3mg – 2ma + 2mg = 3ma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A27D840-FA75-F0EE-D834-841C0A753076}"/>
              </a:ext>
            </a:extLst>
          </p:cNvPr>
          <p:cNvSpPr txBox="1"/>
          <p:nvPr/>
        </p:nvSpPr>
        <p:spPr>
          <a:xfrm>
            <a:off x="9723833" y="3294158"/>
            <a:ext cx="2293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mg = 5ma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3E0752B-174C-2990-C39E-60758FA3CED6}"/>
              </a:ext>
            </a:extLst>
          </p:cNvPr>
          <p:cNvSpPr txBox="1"/>
          <p:nvPr/>
        </p:nvSpPr>
        <p:spPr>
          <a:xfrm>
            <a:off x="9696400" y="4093428"/>
            <a:ext cx="2293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g = 5a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531FF1E-6220-A700-7CDC-D65B28B74DF1}"/>
                  </a:ext>
                </a:extLst>
              </p:cNvPr>
              <p:cNvSpPr txBox="1"/>
              <p:nvPr/>
            </p:nvSpPr>
            <p:spPr>
              <a:xfrm>
                <a:off x="10056440" y="5013176"/>
                <a:ext cx="1369684" cy="8242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GB" sz="4000" b="1" dirty="0"/>
                  <a:t> </a:t>
                </a:r>
                <a14:m>
                  <m:oMath xmlns:m="http://schemas.openxmlformats.org/officeDocument/2006/math">
                    <m:r>
                      <a:rPr lang="en-GB" sz="40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sz="4000" b="1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1" i="1" smtClean="0">
                            <a:latin typeface="Cambria Math" panose="02040503050406030204" pitchFamily="18" charset="0"/>
                          </a:rPr>
                          <m:t>𝒈</m:t>
                        </m:r>
                      </m:num>
                      <m:den>
                        <m:r>
                          <a:rPr lang="en-GB" sz="40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531FF1E-6220-A700-7CDC-D65B28B74D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6440" y="5013176"/>
                <a:ext cx="1369684" cy="8242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955E50F8-BD5A-F3A8-584B-BB0D9FA5B134}"/>
              </a:ext>
            </a:extLst>
          </p:cNvPr>
          <p:cNvSpPr txBox="1"/>
          <p:nvPr/>
        </p:nvSpPr>
        <p:spPr>
          <a:xfrm>
            <a:off x="263353" y="307975"/>
            <a:ext cx="723963" cy="76944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b.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223D29-9683-8837-E501-B193F3BEEF15}"/>
              </a:ext>
            </a:extLst>
          </p:cNvPr>
          <p:cNvSpPr txBox="1"/>
          <p:nvPr/>
        </p:nvSpPr>
        <p:spPr>
          <a:xfrm>
            <a:off x="8930758" y="553273"/>
            <a:ext cx="3079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0000FF"/>
                </a:solidFill>
              </a:rPr>
              <a:t>3mg</a:t>
            </a:r>
            <a:r>
              <a:rPr lang="en-GB" sz="3600" dirty="0">
                <a:solidFill>
                  <a:srgbClr val="FF0000"/>
                </a:solidFill>
              </a:rPr>
              <a:t> </a:t>
            </a:r>
            <a:r>
              <a:rPr lang="en-GB" sz="3600" dirty="0"/>
              <a:t>– </a:t>
            </a:r>
            <a:r>
              <a:rPr lang="en-GB" sz="3600" dirty="0">
                <a:solidFill>
                  <a:srgbClr val="FF0000"/>
                </a:solidFill>
              </a:rPr>
              <a:t>T</a:t>
            </a:r>
            <a:r>
              <a:rPr lang="en-GB" sz="3600" dirty="0"/>
              <a:t> = 3ma</a:t>
            </a:r>
          </a:p>
        </p:txBody>
      </p:sp>
    </p:spTree>
    <p:extLst>
      <p:ext uri="{BB962C8B-B14F-4D97-AF65-F5344CB8AC3E}">
        <p14:creationId xmlns:p14="http://schemas.microsoft.com/office/powerpoint/2010/main" val="2482233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  <p:bldP spid="41" grpId="0"/>
      <p:bldP spid="42" grpId="0"/>
      <p:bldP spid="44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1219E-1509-0FBB-5524-8987B75E1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16449B7E-6180-CD23-12B6-8DC52AAC2EC4}"/>
              </a:ext>
            </a:extLst>
          </p:cNvPr>
          <p:cNvGrpSpPr/>
          <p:nvPr/>
        </p:nvGrpSpPr>
        <p:grpSpPr>
          <a:xfrm>
            <a:off x="4622518" y="1302017"/>
            <a:ext cx="864096" cy="936104"/>
            <a:chOff x="7161419" y="2851632"/>
            <a:chExt cx="864096" cy="936104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1670965-ED8A-3D60-C556-865CBB5ED1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9993" t="70661" r="16025" b="6956"/>
            <a:stretch/>
          </p:blipFill>
          <p:spPr>
            <a:xfrm>
              <a:off x="7161419" y="2851632"/>
              <a:ext cx="864096" cy="936104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D71A24A-FF2B-50B6-FE7E-62BA1D6940B8}"/>
                </a:ext>
              </a:extLst>
            </p:cNvPr>
            <p:cNvSpPr txBox="1"/>
            <p:nvPr/>
          </p:nvSpPr>
          <p:spPr>
            <a:xfrm>
              <a:off x="7239165" y="3054457"/>
              <a:ext cx="7086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3m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683EE81-5C71-C639-67DB-C2E30DA49D85}"/>
              </a:ext>
            </a:extLst>
          </p:cNvPr>
          <p:cNvGrpSpPr/>
          <p:nvPr/>
        </p:nvGrpSpPr>
        <p:grpSpPr>
          <a:xfrm>
            <a:off x="1480927" y="1512596"/>
            <a:ext cx="1080120" cy="653826"/>
            <a:chOff x="5004048" y="1700808"/>
            <a:chExt cx="1080120" cy="653826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E7BCFAF-0071-2EBB-BEAB-0B568A15AC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3990" t="84367" r="56032"/>
            <a:stretch/>
          </p:blipFill>
          <p:spPr>
            <a:xfrm>
              <a:off x="5004048" y="1700808"/>
              <a:ext cx="1080120" cy="653826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0DFC74F-BAE3-54D2-5D41-673CE13822CD}"/>
                </a:ext>
              </a:extLst>
            </p:cNvPr>
            <p:cNvSpPr txBox="1"/>
            <p:nvPr/>
          </p:nvSpPr>
          <p:spPr>
            <a:xfrm>
              <a:off x="5148064" y="1816587"/>
              <a:ext cx="7086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2m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4AF7A230-8519-25D2-CC7D-9CDB55D08227}"/>
              </a:ext>
            </a:extLst>
          </p:cNvPr>
          <p:cNvSpPr txBox="1"/>
          <p:nvPr/>
        </p:nvSpPr>
        <p:spPr>
          <a:xfrm>
            <a:off x="370003" y="3306501"/>
            <a:ext cx="3049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FF0000"/>
                </a:solidFill>
              </a:rPr>
              <a:t>T </a:t>
            </a:r>
            <a:r>
              <a:rPr lang="en-GB" sz="3600" dirty="0"/>
              <a:t>– </a:t>
            </a:r>
            <a:r>
              <a:rPr lang="en-GB" sz="3600" dirty="0">
                <a:solidFill>
                  <a:srgbClr val="00B050"/>
                </a:solidFill>
              </a:rPr>
              <a:t>2mg</a:t>
            </a:r>
            <a:r>
              <a:rPr lang="en-GB" sz="3600" dirty="0"/>
              <a:t> = 2ma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4E2B885-CF2D-86B0-4FB0-A21D86650B24}"/>
              </a:ext>
            </a:extLst>
          </p:cNvPr>
          <p:cNvSpPr txBox="1"/>
          <p:nvPr/>
        </p:nvSpPr>
        <p:spPr>
          <a:xfrm>
            <a:off x="3986118" y="3362421"/>
            <a:ext cx="3079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0000FF"/>
                </a:solidFill>
              </a:rPr>
              <a:t>3mg</a:t>
            </a:r>
            <a:r>
              <a:rPr lang="en-GB" sz="3600" dirty="0">
                <a:solidFill>
                  <a:srgbClr val="FF0000"/>
                </a:solidFill>
              </a:rPr>
              <a:t> </a:t>
            </a:r>
            <a:r>
              <a:rPr lang="en-GB" sz="3600" dirty="0"/>
              <a:t>– </a:t>
            </a:r>
            <a:r>
              <a:rPr lang="en-GB" sz="3600" dirty="0">
                <a:solidFill>
                  <a:srgbClr val="FF0000"/>
                </a:solidFill>
              </a:rPr>
              <a:t>T</a:t>
            </a:r>
            <a:r>
              <a:rPr lang="en-GB" sz="3600" dirty="0"/>
              <a:t> = 3ma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BB90D2E-F728-693F-B732-0AC4EDAD4CEE}"/>
              </a:ext>
            </a:extLst>
          </p:cNvPr>
          <p:cNvCxnSpPr/>
          <p:nvPr/>
        </p:nvCxnSpPr>
        <p:spPr>
          <a:xfrm flipH="1">
            <a:off x="3575720" y="692696"/>
            <a:ext cx="11878" cy="36672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BA29B61-77D6-601B-EE5C-83FBB493025E}"/>
              </a:ext>
            </a:extLst>
          </p:cNvPr>
          <p:cNvCxnSpPr/>
          <p:nvPr/>
        </p:nvCxnSpPr>
        <p:spPr>
          <a:xfrm>
            <a:off x="2022235" y="2157468"/>
            <a:ext cx="0" cy="504056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C8885A6-C30B-9584-BED0-9218230F5099}"/>
              </a:ext>
            </a:extLst>
          </p:cNvPr>
          <p:cNvCxnSpPr/>
          <p:nvPr/>
        </p:nvCxnSpPr>
        <p:spPr>
          <a:xfrm flipV="1">
            <a:off x="2022235" y="1027609"/>
            <a:ext cx="0" cy="50405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20F801E5-CF85-1041-B6EB-3A67273BFBFE}"/>
              </a:ext>
            </a:extLst>
          </p:cNvPr>
          <p:cNvSpPr txBox="1"/>
          <p:nvPr/>
        </p:nvSpPr>
        <p:spPr>
          <a:xfrm>
            <a:off x="1840967" y="570390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5A0C824-7602-7B66-B1E7-3C8186A54455}"/>
              </a:ext>
            </a:extLst>
          </p:cNvPr>
          <p:cNvSpPr txBox="1"/>
          <p:nvPr/>
        </p:nvSpPr>
        <p:spPr>
          <a:xfrm>
            <a:off x="1510655" y="2555454"/>
            <a:ext cx="822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B050"/>
                </a:solidFill>
              </a:rPr>
              <a:t>2mg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008F690-2AD2-AE31-A995-D801E1299E91}"/>
              </a:ext>
            </a:extLst>
          </p:cNvPr>
          <p:cNvCxnSpPr/>
          <p:nvPr/>
        </p:nvCxnSpPr>
        <p:spPr>
          <a:xfrm>
            <a:off x="5018629" y="2215432"/>
            <a:ext cx="0" cy="504056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35CD513-D78E-D0A5-5ACA-34145245D99F}"/>
              </a:ext>
            </a:extLst>
          </p:cNvPr>
          <p:cNvCxnSpPr/>
          <p:nvPr/>
        </p:nvCxnSpPr>
        <p:spPr>
          <a:xfrm flipV="1">
            <a:off x="5018629" y="847280"/>
            <a:ext cx="0" cy="50405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AFD1458D-A036-CB0A-A823-EE42AEB28986}"/>
              </a:ext>
            </a:extLst>
          </p:cNvPr>
          <p:cNvSpPr txBox="1"/>
          <p:nvPr/>
        </p:nvSpPr>
        <p:spPr>
          <a:xfrm>
            <a:off x="5050517" y="576088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050FA6C-CE79-ECC4-C614-420164CDFBC3}"/>
              </a:ext>
            </a:extLst>
          </p:cNvPr>
          <p:cNvSpPr txBox="1"/>
          <p:nvPr/>
        </p:nvSpPr>
        <p:spPr>
          <a:xfrm>
            <a:off x="4701953" y="2575472"/>
            <a:ext cx="1023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00FF"/>
                </a:solidFill>
              </a:rPr>
              <a:t>3mg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995ECC5-6387-A881-069F-E2005B3BE74F}"/>
              </a:ext>
            </a:extLst>
          </p:cNvPr>
          <p:cNvGrpSpPr/>
          <p:nvPr/>
        </p:nvGrpSpPr>
        <p:grpSpPr>
          <a:xfrm>
            <a:off x="1146928" y="1433143"/>
            <a:ext cx="0" cy="864096"/>
            <a:chOff x="755576" y="2348880"/>
            <a:chExt cx="0" cy="864096"/>
          </a:xfrm>
        </p:grpSpPr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088D3663-37FF-8E11-81FC-68C2752C5265}"/>
                </a:ext>
              </a:extLst>
            </p:cNvPr>
            <p:cNvCxnSpPr/>
            <p:nvPr/>
          </p:nvCxnSpPr>
          <p:spPr>
            <a:xfrm flipV="1">
              <a:off x="755576" y="2348880"/>
              <a:ext cx="0" cy="864096"/>
            </a:xfrm>
            <a:prstGeom prst="straightConnector1">
              <a:avLst/>
            </a:prstGeom>
            <a:ln w="76200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95AFCF8D-7AE8-D1AC-C14A-06ADC916889A}"/>
                </a:ext>
              </a:extLst>
            </p:cNvPr>
            <p:cNvCxnSpPr/>
            <p:nvPr/>
          </p:nvCxnSpPr>
          <p:spPr>
            <a:xfrm flipV="1">
              <a:off x="755576" y="2636912"/>
              <a:ext cx="0" cy="576064"/>
            </a:xfrm>
            <a:prstGeom prst="straightConnector1">
              <a:avLst/>
            </a:prstGeom>
            <a:ln w="76200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CB5E3B31-EF11-84EF-1662-5EE25C46DE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637416" y="1395035"/>
            <a:ext cx="713294" cy="122540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FB9E416F-24B2-8979-D710-8D9107051FD2}"/>
                  </a:ext>
                </a:extLst>
              </p:cNvPr>
              <p:cNvSpPr txBox="1"/>
              <p:nvPr/>
            </p:nvSpPr>
            <p:spPr>
              <a:xfrm>
                <a:off x="2890878" y="4603827"/>
                <a:ext cx="1369684" cy="8242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GB" sz="4000" dirty="0"/>
                  <a:t>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40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num>
                      <m:den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FB9E416F-24B2-8979-D710-8D9107051F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0878" y="4603827"/>
                <a:ext cx="1369684" cy="8242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>
            <a:extLst>
              <a:ext uri="{FF2B5EF4-FFF2-40B4-BE49-F238E27FC236}">
                <a16:creationId xmlns:a16="http://schemas.microsoft.com/office/drawing/2014/main" id="{47AF24AE-80A7-57B9-3AD5-D4998FE15A48}"/>
              </a:ext>
            </a:extLst>
          </p:cNvPr>
          <p:cNvSpPr txBox="1"/>
          <p:nvPr/>
        </p:nvSpPr>
        <p:spPr>
          <a:xfrm>
            <a:off x="7603240" y="690329"/>
            <a:ext cx="4022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FF0000"/>
                </a:solidFill>
              </a:rPr>
              <a:t>T </a:t>
            </a:r>
            <a:r>
              <a:rPr lang="en-GB" sz="3600" dirty="0"/>
              <a:t>=</a:t>
            </a:r>
            <a:r>
              <a:rPr lang="en-GB" sz="3600" dirty="0">
                <a:solidFill>
                  <a:srgbClr val="FF0000"/>
                </a:solidFill>
              </a:rPr>
              <a:t> </a:t>
            </a:r>
            <a:r>
              <a:rPr lang="en-GB" sz="3600" dirty="0"/>
              <a:t>2ma</a:t>
            </a:r>
            <a:r>
              <a:rPr lang="en-GB" sz="3600" dirty="0">
                <a:solidFill>
                  <a:srgbClr val="FF0000"/>
                </a:solidFill>
              </a:rPr>
              <a:t> </a:t>
            </a:r>
            <a:r>
              <a:rPr lang="en-GB" sz="3600" dirty="0"/>
              <a:t>+ </a:t>
            </a:r>
            <a:r>
              <a:rPr lang="en-GB" sz="3600" dirty="0">
                <a:solidFill>
                  <a:srgbClr val="00B050"/>
                </a:solidFill>
              </a:rPr>
              <a:t>2mg</a:t>
            </a:r>
            <a:endParaRPr lang="en-GB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9B16CB9-716B-E9F7-288B-B6923C5E8E58}"/>
                  </a:ext>
                </a:extLst>
              </p:cNvPr>
              <p:cNvSpPr txBox="1"/>
              <p:nvPr/>
            </p:nvSpPr>
            <p:spPr>
              <a:xfrm>
                <a:off x="7598229" y="1706372"/>
                <a:ext cx="4022635" cy="8306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>
                    <a:solidFill>
                      <a:srgbClr val="FF0000"/>
                    </a:solidFill>
                  </a:rPr>
                  <a:t>T </a:t>
                </a:r>
                <a:r>
                  <a:rPr lang="en-GB" sz="3600" dirty="0"/>
                  <a:t>=</a:t>
                </a:r>
                <a:r>
                  <a:rPr lang="en-GB" sz="3600" dirty="0">
                    <a:solidFill>
                      <a:srgbClr val="FF0000"/>
                    </a:solidFill>
                  </a:rPr>
                  <a:t> </a:t>
                </a:r>
                <a:r>
                  <a:rPr lang="en-GB" sz="3600" dirty="0"/>
                  <a:t>2m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num>
                      <m:den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3600" dirty="0">
                    <a:solidFill>
                      <a:srgbClr val="FF0000"/>
                    </a:solidFill>
                  </a:rPr>
                  <a:t> </a:t>
                </a:r>
                <a:r>
                  <a:rPr lang="en-GB" sz="3600" dirty="0"/>
                  <a:t>+ </a:t>
                </a:r>
                <a:r>
                  <a:rPr lang="en-GB" sz="3600" dirty="0">
                    <a:solidFill>
                      <a:srgbClr val="00B050"/>
                    </a:solidFill>
                  </a:rPr>
                  <a:t>2mg</a:t>
                </a:r>
                <a:endParaRPr lang="en-GB" sz="3600" dirty="0"/>
              </a:p>
            </p:txBody>
          </p:sp>
        </mc:Choice>
        <mc:Fallback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9B16CB9-716B-E9F7-288B-B6923C5E8E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8229" y="1706372"/>
                <a:ext cx="4022635" cy="830677"/>
              </a:xfrm>
              <a:prstGeom prst="rect">
                <a:avLst/>
              </a:prstGeom>
              <a:blipFill>
                <a:blip r:embed="rId6"/>
                <a:stretch>
                  <a:fillRect t="-2941" b="-13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318CA2C-B2E7-1DDE-247B-2D63F9279D93}"/>
                  </a:ext>
                </a:extLst>
              </p:cNvPr>
              <p:cNvSpPr txBox="1"/>
              <p:nvPr/>
            </p:nvSpPr>
            <p:spPr>
              <a:xfrm>
                <a:off x="7752184" y="2989937"/>
                <a:ext cx="2693699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b="1" i="1" dirty="0">
                    <a:solidFill>
                      <a:srgbClr val="FF0000"/>
                    </a:solidFill>
                  </a:rPr>
                  <a:t>T </a:t>
                </a:r>
                <a14:m>
                  <m:oMath xmlns:m="http://schemas.openxmlformats.org/officeDocument/2006/math"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GB" sz="3600" b="1" i="1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318CA2C-B2E7-1DDE-247B-2D63F9279D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184" y="2989937"/>
                <a:ext cx="2693699" cy="892552"/>
              </a:xfrm>
              <a:prstGeom prst="rect">
                <a:avLst/>
              </a:prstGeom>
              <a:blipFill>
                <a:blip r:embed="rId7"/>
                <a:stretch>
                  <a:fillRect b="-122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A8D26EC4-E3BA-B64E-2F95-823E91C9E11D}"/>
              </a:ext>
            </a:extLst>
          </p:cNvPr>
          <p:cNvSpPr txBox="1"/>
          <p:nvPr/>
        </p:nvSpPr>
        <p:spPr>
          <a:xfrm>
            <a:off x="263353" y="307975"/>
            <a:ext cx="723963" cy="76944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c.</a:t>
            </a:r>
          </a:p>
        </p:txBody>
      </p:sp>
    </p:spTree>
    <p:extLst>
      <p:ext uri="{BB962C8B-B14F-4D97-AF65-F5344CB8AC3E}">
        <p14:creationId xmlns:p14="http://schemas.microsoft.com/office/powerpoint/2010/main" val="1022424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4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7FD41E2-73CC-430A-4FEE-75BD34A3CA6F}"/>
              </a:ext>
            </a:extLst>
          </p:cNvPr>
          <p:cNvSpPr txBox="1"/>
          <p:nvPr/>
        </p:nvSpPr>
        <p:spPr>
          <a:xfrm>
            <a:off x="3215680" y="0"/>
            <a:ext cx="4752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Question B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338783-4B5A-8359-995F-A2DF377B46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1100937"/>
            <a:ext cx="10652742" cy="5675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8817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27465</TotalTime>
  <Words>399</Words>
  <Application>Microsoft Office PowerPoint</Application>
  <PresentationFormat>Widescreen</PresentationFormat>
  <Paragraphs>122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903</cp:revision>
  <dcterms:created xsi:type="dcterms:W3CDTF">2013-02-28T07:36:55Z</dcterms:created>
  <dcterms:modified xsi:type="dcterms:W3CDTF">2025-10-01T06:59:21Z</dcterms:modified>
</cp:coreProperties>
</file>