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587" r:id="rId2"/>
    <p:sldId id="565" r:id="rId3"/>
    <p:sldId id="584" r:id="rId4"/>
    <p:sldId id="588" r:id="rId5"/>
    <p:sldId id="589" r:id="rId6"/>
    <p:sldId id="590" r:id="rId7"/>
    <p:sldId id="566" r:id="rId8"/>
    <p:sldId id="586" r:id="rId9"/>
    <p:sldId id="569" r:id="rId10"/>
    <p:sldId id="592" r:id="rId11"/>
    <p:sldId id="585" r:id="rId12"/>
    <p:sldId id="591" r:id="rId13"/>
    <p:sldId id="567" r:id="rId14"/>
    <p:sldId id="593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6D129D-19B1-40CB-A967-8D29E0BFFA25}" v="367" dt="2023-10-14T07:45:26.3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72" d="100"/>
          <a:sy n="72" d="100"/>
        </p:scale>
        <p:origin x="48" y="50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B6D129D-19B1-40CB-A967-8D29E0BFFA25}"/>
    <pc:docChg chg="undo redo custSel addSld delSld modSld sldOrd modMainMaster modNotesMaster">
      <pc:chgData name="Stewart Gale" userId="3647ddd2-6040-41ae-a96d-232c23482af8" providerId="ADAL" clId="{EB6D129D-19B1-40CB-A967-8D29E0BFFA25}" dt="2023-10-14T07:45:26.359" v="1022"/>
      <pc:docMkLst>
        <pc:docMk/>
      </pc:docMkLst>
      <pc:sldChg chg="addSp delSp modSp mod">
        <pc:chgData name="Stewart Gale" userId="3647ddd2-6040-41ae-a96d-232c23482af8" providerId="ADAL" clId="{EB6D129D-19B1-40CB-A967-8D29E0BFFA25}" dt="2023-07-17T15:21:20.938" v="137" actId="207"/>
        <pc:sldMkLst>
          <pc:docMk/>
          <pc:sldMk cId="2702725889" sldId="565"/>
        </pc:sldMkLst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2702725889" sldId="565"/>
            <ac:spMk id="3" creationId="{ACBB9B9C-999A-4438-AE18-FFB77A9F1C56}"/>
          </ac:spMkLst>
        </pc:spChg>
        <pc:spChg chg="mod">
          <ac:chgData name="Stewart Gale" userId="3647ddd2-6040-41ae-a96d-232c23482af8" providerId="ADAL" clId="{EB6D129D-19B1-40CB-A967-8D29E0BFFA25}" dt="2023-07-17T15:12:06.251" v="49" actId="1076"/>
          <ac:spMkLst>
            <pc:docMk/>
            <pc:sldMk cId="2702725889" sldId="565"/>
            <ac:spMk id="5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21:20.938" v="137" actId="207"/>
          <ac:spMkLst>
            <pc:docMk/>
            <pc:sldMk cId="2702725889" sldId="565"/>
            <ac:spMk id="6" creationId="{9E7E0AEA-CDEF-4064-819C-2A5A4FD6DAA6}"/>
          </ac:spMkLst>
        </pc:spChg>
        <pc:spChg chg="add mod">
          <ac:chgData name="Stewart Gale" userId="3647ddd2-6040-41ae-a96d-232c23482af8" providerId="ADAL" clId="{EB6D129D-19B1-40CB-A967-8D29E0BFFA25}" dt="2023-07-17T15:12:16.008" v="52" actId="1076"/>
          <ac:spMkLst>
            <pc:docMk/>
            <pc:sldMk cId="2702725889" sldId="565"/>
            <ac:spMk id="9" creationId="{3228051E-FA0D-2446-D094-06C97774B075}"/>
          </ac:spMkLst>
        </pc:spChg>
        <pc:grpChg chg="del mod">
          <ac:chgData name="Stewart Gale" userId="3647ddd2-6040-41ae-a96d-232c23482af8" providerId="ADAL" clId="{EB6D129D-19B1-40CB-A967-8D29E0BFFA25}" dt="2023-07-17T15:10:23.311" v="10" actId="478"/>
          <ac:grpSpMkLst>
            <pc:docMk/>
            <pc:sldMk cId="2702725889" sldId="565"/>
            <ac:grpSpMk id="2" creationId="{CE79D884-080B-4633-BBAB-93CE63B90459}"/>
          </ac:grpSpMkLst>
        </pc:grpChg>
        <pc:picChg chg="mod">
          <ac:chgData name="Stewart Gale" userId="3647ddd2-6040-41ae-a96d-232c23482af8" providerId="ADAL" clId="{EB6D129D-19B1-40CB-A967-8D29E0BFFA25}" dt="2023-07-17T15:13:35.313" v="84" actId="1076"/>
          <ac:picMkLst>
            <pc:docMk/>
            <pc:sldMk cId="2702725889" sldId="565"/>
            <ac:picMk id="8" creationId="{B0DD01A2-60F4-4AC6-91DD-19301B86358E}"/>
          </ac:picMkLst>
        </pc:picChg>
        <pc:cxnChg chg="mod">
          <ac:chgData name="Stewart Gale" userId="3647ddd2-6040-41ae-a96d-232c23482af8" providerId="ADAL" clId="{EB6D129D-19B1-40CB-A967-8D29E0BFFA25}" dt="2023-07-17T15:08:36.890" v="0"/>
          <ac:cxnSpMkLst>
            <pc:docMk/>
            <pc:sldMk cId="2702725889" sldId="565"/>
            <ac:cxnSpMk id="4" creationId="{446D7A9C-27AB-4D62-94C1-77AAF29D5BAD}"/>
          </ac:cxnSpMkLst>
        </pc:cxnChg>
      </pc:sldChg>
      <pc:sldChg chg="delSp modSp mod modAnim">
        <pc:chgData name="Stewart Gale" userId="3647ddd2-6040-41ae-a96d-232c23482af8" providerId="ADAL" clId="{EB6D129D-19B1-40CB-A967-8D29E0BFFA25}" dt="2023-07-17T15:29:47.806" v="302" actId="1076"/>
        <pc:sldMkLst>
          <pc:docMk/>
          <pc:sldMk cId="3329003157" sldId="566"/>
        </pc:sldMkLst>
        <pc:spChg chg="del mod topLvl">
          <ac:chgData name="Stewart Gale" userId="3647ddd2-6040-41ae-a96d-232c23482af8" providerId="ADAL" clId="{EB6D129D-19B1-40CB-A967-8D29E0BFFA25}" dt="2023-07-17T15:26:21.825" v="232" actId="478"/>
          <ac:spMkLst>
            <pc:docMk/>
            <pc:sldMk cId="3329003157" sldId="566"/>
            <ac:spMk id="3" creationId="{11CA6747-6149-4CCD-8D47-E08E8FCF8ECF}"/>
          </ac:spMkLst>
        </pc:spChg>
        <pc:spChg chg="del mod">
          <ac:chgData name="Stewart Gale" userId="3647ddd2-6040-41ae-a96d-232c23482af8" providerId="ADAL" clId="{EB6D129D-19B1-40CB-A967-8D29E0BFFA25}" dt="2023-07-17T15:26:25.814" v="233" actId="478"/>
          <ac:spMkLst>
            <pc:docMk/>
            <pc:sldMk cId="3329003157" sldId="566"/>
            <ac:spMk id="5" creationId="{EF2BF24F-0959-4D60-9DA7-0C5F821E4D3A}"/>
          </ac:spMkLst>
        </pc:spChg>
        <pc:spChg chg="mod">
          <ac:chgData name="Stewart Gale" userId="3647ddd2-6040-41ae-a96d-232c23482af8" providerId="ADAL" clId="{EB6D129D-19B1-40CB-A967-8D29E0BFFA25}" dt="2023-07-17T15:29:47.806" v="302" actId="1076"/>
          <ac:spMkLst>
            <pc:docMk/>
            <pc:sldMk cId="3329003157" sldId="566"/>
            <ac:spMk id="6" creationId="{B72203C0-7821-43C4-9F82-00C18501A798}"/>
          </ac:spMkLst>
        </pc:spChg>
        <pc:spChg chg="mod">
          <ac:chgData name="Stewart Gale" userId="3647ddd2-6040-41ae-a96d-232c23482af8" providerId="ADAL" clId="{EB6D129D-19B1-40CB-A967-8D29E0BFFA25}" dt="2023-07-17T15:29:39.494" v="300" actId="1035"/>
          <ac:spMkLst>
            <pc:docMk/>
            <pc:sldMk cId="3329003157" sldId="566"/>
            <ac:spMk id="7" creationId="{881047A9-D15C-408D-B178-3E37E3B1AE47}"/>
          </ac:spMkLst>
        </pc:spChg>
        <pc:spChg chg="mod">
          <ac:chgData name="Stewart Gale" userId="3647ddd2-6040-41ae-a96d-232c23482af8" providerId="ADAL" clId="{EB6D129D-19B1-40CB-A967-8D29E0BFFA25}" dt="2023-07-17T15:29:39.494" v="300" actId="1035"/>
          <ac:spMkLst>
            <pc:docMk/>
            <pc:sldMk cId="3329003157" sldId="566"/>
            <ac:spMk id="12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29:39.494" v="300" actId="1035"/>
          <ac:spMkLst>
            <pc:docMk/>
            <pc:sldMk cId="3329003157" sldId="566"/>
            <ac:spMk id="13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29:39.494" v="300" actId="1035"/>
          <ac:spMkLst>
            <pc:docMk/>
            <pc:sldMk cId="3329003157" sldId="566"/>
            <ac:spMk id="18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29:39.494" v="300" actId="1035"/>
          <ac:spMkLst>
            <pc:docMk/>
            <pc:sldMk cId="3329003157" sldId="566"/>
            <ac:spMk id="19" creationId="{00000000-0000-0000-0000-000000000000}"/>
          </ac:spMkLst>
        </pc:spChg>
        <pc:grpChg chg="del mod">
          <ac:chgData name="Stewart Gale" userId="3647ddd2-6040-41ae-a96d-232c23482af8" providerId="ADAL" clId="{EB6D129D-19B1-40CB-A967-8D29E0BFFA25}" dt="2023-07-17T15:24:03.853" v="179" actId="478"/>
          <ac:grpSpMkLst>
            <pc:docMk/>
            <pc:sldMk cId="3329003157" sldId="566"/>
            <ac:grpSpMk id="2" creationId="{A4760F21-3567-4D64-8D54-8D605EFF900C}"/>
          </ac:grpSpMkLst>
        </pc:grpChg>
        <pc:cxnChg chg="del mod topLvl">
          <ac:chgData name="Stewart Gale" userId="3647ddd2-6040-41ae-a96d-232c23482af8" providerId="ADAL" clId="{EB6D129D-19B1-40CB-A967-8D29E0BFFA25}" dt="2023-07-17T15:24:03.853" v="179" actId="478"/>
          <ac:cxnSpMkLst>
            <pc:docMk/>
            <pc:sldMk cId="3329003157" sldId="566"/>
            <ac:cxnSpMk id="4" creationId="{37B70CCD-E4C9-4680-B53C-6FAC3CC9E3A7}"/>
          </ac:cxnSpMkLst>
        </pc:cxnChg>
      </pc:sldChg>
      <pc:sldChg chg="addSp delSp modSp add mod ord modAnim">
        <pc:chgData name="Stewart Gale" userId="3647ddd2-6040-41ae-a96d-232c23482af8" providerId="ADAL" clId="{EB6D129D-19B1-40CB-A967-8D29E0BFFA25}" dt="2023-10-14T07:45:26.359" v="1022"/>
        <pc:sldMkLst>
          <pc:docMk/>
          <pc:sldMk cId="2574212117" sldId="567"/>
        </pc:sldMkLst>
        <pc:spChg chg="add mod">
          <ac:chgData name="Stewart Gale" userId="3647ddd2-6040-41ae-a96d-232c23482af8" providerId="ADAL" clId="{EB6D129D-19B1-40CB-A967-8D29E0BFFA25}" dt="2023-10-14T07:44:56.138" v="1019" actId="1076"/>
          <ac:spMkLst>
            <pc:docMk/>
            <pc:sldMk cId="2574212117" sldId="567"/>
            <ac:spMk id="3" creationId="{DDBFEDF7-9201-F8B6-7BF1-CABD4238CCFA}"/>
          </ac:spMkLst>
        </pc:spChg>
        <pc:spChg chg="mod">
          <ac:chgData name="Stewart Gale" userId="3647ddd2-6040-41ae-a96d-232c23482af8" providerId="ADAL" clId="{EB6D129D-19B1-40CB-A967-8D29E0BFFA25}" dt="2023-07-18T10:14:26.211" v="885" actId="113"/>
          <ac:spMkLst>
            <pc:docMk/>
            <pc:sldMk cId="2574212117" sldId="567"/>
            <ac:spMk id="5" creationId="{C46342BF-8B05-496E-8659-EB879651E5FF}"/>
          </ac:spMkLst>
        </pc:spChg>
        <pc:spChg chg="del mod">
          <ac:chgData name="Stewart Gale" userId="3647ddd2-6040-41ae-a96d-232c23482af8" providerId="ADAL" clId="{EB6D129D-19B1-40CB-A967-8D29E0BFFA25}" dt="2023-07-18T10:09:18.907" v="811" actId="478"/>
          <ac:spMkLst>
            <pc:docMk/>
            <pc:sldMk cId="2574212117" sldId="567"/>
            <ac:spMk id="6" creationId="{9E508612-C24E-47DD-81B6-1AA98405E046}"/>
          </ac:spMkLst>
        </pc:spChg>
        <pc:spChg chg="del mod">
          <ac:chgData name="Stewart Gale" userId="3647ddd2-6040-41ae-a96d-232c23482af8" providerId="ADAL" clId="{EB6D129D-19B1-40CB-A967-8D29E0BFFA25}" dt="2023-07-18T10:08:37.337" v="803" actId="478"/>
          <ac:spMkLst>
            <pc:docMk/>
            <pc:sldMk cId="2574212117" sldId="567"/>
            <ac:spMk id="7" creationId="{A6838225-F418-4417-A88E-0FA9CE0F7C07}"/>
          </ac:spMkLst>
        </pc:spChg>
        <pc:spChg chg="add mod">
          <ac:chgData name="Stewart Gale" userId="3647ddd2-6040-41ae-a96d-232c23482af8" providerId="ADAL" clId="{EB6D129D-19B1-40CB-A967-8D29E0BFFA25}" dt="2023-07-18T10:16:05.567" v="906" actId="1076"/>
          <ac:spMkLst>
            <pc:docMk/>
            <pc:sldMk cId="2574212117" sldId="567"/>
            <ac:spMk id="10" creationId="{C212AE24-3B55-B7B7-7796-2713ED5B3721}"/>
          </ac:spMkLst>
        </pc:spChg>
        <pc:spChg chg="add mod">
          <ac:chgData name="Stewart Gale" userId="3647ddd2-6040-41ae-a96d-232c23482af8" providerId="ADAL" clId="{EB6D129D-19B1-40CB-A967-8D29E0BFFA25}" dt="2023-10-14T07:44:52.838" v="1018" actId="1076"/>
          <ac:spMkLst>
            <pc:docMk/>
            <pc:sldMk cId="2574212117" sldId="567"/>
            <ac:spMk id="12" creationId="{73BCF037-0D72-1B3C-85FE-50843B745DD2}"/>
          </ac:spMkLst>
        </pc:spChg>
        <pc:spChg chg="add mod">
          <ac:chgData name="Stewart Gale" userId="3647ddd2-6040-41ae-a96d-232c23482af8" providerId="ADAL" clId="{EB6D129D-19B1-40CB-A967-8D29E0BFFA25}" dt="2023-07-18T10:18:02.640" v="958" actId="20577"/>
          <ac:spMkLst>
            <pc:docMk/>
            <pc:sldMk cId="2574212117" sldId="567"/>
            <ac:spMk id="13" creationId="{BCA4CE1B-26C0-C0DB-6595-5DEAB2784260}"/>
          </ac:spMkLst>
        </pc:spChg>
        <pc:spChg chg="add mod">
          <ac:chgData name="Stewart Gale" userId="3647ddd2-6040-41ae-a96d-232c23482af8" providerId="ADAL" clId="{EB6D129D-19B1-40CB-A967-8D29E0BFFA25}" dt="2023-07-18T10:16:05.567" v="906" actId="1076"/>
          <ac:spMkLst>
            <pc:docMk/>
            <pc:sldMk cId="2574212117" sldId="567"/>
            <ac:spMk id="15" creationId="{8043B50D-9A1F-211A-D0B4-8B85B80DBA0A}"/>
          </ac:spMkLst>
        </pc:spChg>
        <pc:spChg chg="add mod">
          <ac:chgData name="Stewart Gale" userId="3647ddd2-6040-41ae-a96d-232c23482af8" providerId="ADAL" clId="{EB6D129D-19B1-40CB-A967-8D29E0BFFA25}" dt="2023-07-18T10:16:05.567" v="906" actId="1076"/>
          <ac:spMkLst>
            <pc:docMk/>
            <pc:sldMk cId="2574212117" sldId="567"/>
            <ac:spMk id="17" creationId="{B13A661E-60A4-03CA-3338-B694841E2F29}"/>
          </ac:spMkLst>
        </pc:spChg>
        <pc:spChg chg="add mod">
          <ac:chgData name="Stewart Gale" userId="3647ddd2-6040-41ae-a96d-232c23482af8" providerId="ADAL" clId="{EB6D129D-19B1-40CB-A967-8D29E0BFFA25}" dt="2023-07-18T10:16:05.567" v="906" actId="1076"/>
          <ac:spMkLst>
            <pc:docMk/>
            <pc:sldMk cId="2574212117" sldId="567"/>
            <ac:spMk id="19" creationId="{A86B5ECC-6CE3-C9FA-733B-759DEF91AD36}"/>
          </ac:spMkLst>
        </pc:spChg>
        <pc:spChg chg="add mod">
          <ac:chgData name="Stewart Gale" userId="3647ddd2-6040-41ae-a96d-232c23482af8" providerId="ADAL" clId="{EB6D129D-19B1-40CB-A967-8D29E0BFFA25}" dt="2023-10-14T07:44:56.138" v="1019" actId="1076"/>
          <ac:spMkLst>
            <pc:docMk/>
            <pc:sldMk cId="2574212117" sldId="567"/>
            <ac:spMk id="21" creationId="{7257AD05-B089-978F-8872-02FC1A5D7F42}"/>
          </ac:spMkLst>
        </pc:spChg>
        <pc:grpChg chg="del">
          <ac:chgData name="Stewart Gale" userId="3647ddd2-6040-41ae-a96d-232c23482af8" providerId="ADAL" clId="{EB6D129D-19B1-40CB-A967-8D29E0BFFA25}" dt="2023-07-18T09:06:33.368" v="567" actId="478"/>
          <ac:grpSpMkLst>
            <pc:docMk/>
            <pc:sldMk cId="2574212117" sldId="567"/>
            <ac:grpSpMk id="2" creationId="{AC88D254-AA31-45B3-94E1-BD0026BBAAA7}"/>
          </ac:grpSpMkLst>
        </pc:grpChg>
        <pc:cxnChg chg="del">
          <ac:chgData name="Stewart Gale" userId="3647ddd2-6040-41ae-a96d-232c23482af8" providerId="ADAL" clId="{EB6D129D-19B1-40CB-A967-8D29E0BFFA25}" dt="2023-07-18T09:06:52.278" v="576" actId="478"/>
          <ac:cxnSpMkLst>
            <pc:docMk/>
            <pc:sldMk cId="2574212117" sldId="567"/>
            <ac:cxnSpMk id="9" creationId="{68C46DF8-E06B-4119-9EDF-20BADB35D4C7}"/>
          </ac:cxnSpMkLst>
        </pc:cxnChg>
        <pc:cxnChg chg="add mod">
          <ac:chgData name="Stewart Gale" userId="3647ddd2-6040-41ae-a96d-232c23482af8" providerId="ADAL" clId="{EB6D129D-19B1-40CB-A967-8D29E0BFFA25}" dt="2023-07-18T10:16:05.567" v="906" actId="1076"/>
          <ac:cxnSpMkLst>
            <pc:docMk/>
            <pc:sldMk cId="2574212117" sldId="567"/>
            <ac:cxnSpMk id="23" creationId="{60F83B95-450B-6639-148C-851D6CA150FA}"/>
          </ac:cxnSpMkLst>
        </pc:cxnChg>
      </pc:sldChg>
      <pc:sldChg chg="addSp delSp modSp mod modAnim">
        <pc:chgData name="Stewart Gale" userId="3647ddd2-6040-41ae-a96d-232c23482af8" providerId="ADAL" clId="{EB6D129D-19B1-40CB-A967-8D29E0BFFA25}" dt="2023-07-17T15:36:49.907" v="440"/>
        <pc:sldMkLst>
          <pc:docMk/>
          <pc:sldMk cId="3401428074" sldId="569"/>
        </pc:sldMkLst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3401428074" sldId="569"/>
            <ac:spMk id="3" creationId="{45D8850F-5F0F-4637-9F31-B5AA98078A3A}"/>
          </ac:spMkLst>
        </pc:spChg>
        <pc:spChg chg="add mod">
          <ac:chgData name="Stewart Gale" userId="3647ddd2-6040-41ae-a96d-232c23482af8" providerId="ADAL" clId="{EB6D129D-19B1-40CB-A967-8D29E0BFFA25}" dt="2023-07-17T15:36:04.076" v="428" actId="1076"/>
          <ac:spMkLst>
            <pc:docMk/>
            <pc:sldMk cId="3401428074" sldId="569"/>
            <ac:spMk id="6" creationId="{A9BAD9C1-BF44-4132-F30E-1A4DB8ECAC58}"/>
          </ac:spMkLst>
        </pc:spChg>
        <pc:spChg chg="add del mod">
          <ac:chgData name="Stewart Gale" userId="3647ddd2-6040-41ae-a96d-232c23482af8" providerId="ADAL" clId="{EB6D129D-19B1-40CB-A967-8D29E0BFFA25}" dt="2023-07-17T15:33:48.151" v="379" actId="478"/>
          <ac:spMkLst>
            <pc:docMk/>
            <pc:sldMk cId="3401428074" sldId="569"/>
            <ac:spMk id="8" creationId="{D01D3553-B5D7-7849-F781-3386AF494D9C}"/>
          </ac:spMkLst>
        </pc:spChg>
        <pc:spChg chg="add mod">
          <ac:chgData name="Stewart Gale" userId="3647ddd2-6040-41ae-a96d-232c23482af8" providerId="ADAL" clId="{EB6D129D-19B1-40CB-A967-8D29E0BFFA25}" dt="2023-07-17T15:36:07.338" v="429" actId="1076"/>
          <ac:spMkLst>
            <pc:docMk/>
            <pc:sldMk cId="3401428074" sldId="569"/>
            <ac:spMk id="9" creationId="{4A2F6291-6138-7420-3AD4-7C839AAF30F4}"/>
          </ac:spMkLst>
        </pc:spChg>
        <pc:spChg chg="add mod">
          <ac:chgData name="Stewart Gale" userId="3647ddd2-6040-41ae-a96d-232c23482af8" providerId="ADAL" clId="{EB6D129D-19B1-40CB-A967-8D29E0BFFA25}" dt="2023-07-17T15:36:31.720" v="436" actId="1076"/>
          <ac:spMkLst>
            <pc:docMk/>
            <pc:sldMk cId="3401428074" sldId="569"/>
            <ac:spMk id="10" creationId="{C62D173B-798F-E7C7-FF33-D97E8A8B9289}"/>
          </ac:spMkLst>
        </pc:spChg>
        <pc:spChg chg="add mod">
          <ac:chgData name="Stewart Gale" userId="3647ddd2-6040-41ae-a96d-232c23482af8" providerId="ADAL" clId="{EB6D129D-19B1-40CB-A967-8D29E0BFFA25}" dt="2023-07-17T15:36:42.543" v="438" actId="113"/>
          <ac:spMkLst>
            <pc:docMk/>
            <pc:sldMk cId="3401428074" sldId="569"/>
            <ac:spMk id="11" creationId="{4AC6ED18-124A-C366-CF8B-13DBE17D7B02}"/>
          </ac:spMkLst>
        </pc:spChg>
        <pc:grpChg chg="del mod">
          <ac:chgData name="Stewart Gale" userId="3647ddd2-6040-41ae-a96d-232c23482af8" providerId="ADAL" clId="{EB6D129D-19B1-40CB-A967-8D29E0BFFA25}" dt="2023-07-17T15:30:29.867" v="311" actId="478"/>
          <ac:grpSpMkLst>
            <pc:docMk/>
            <pc:sldMk cId="3401428074" sldId="569"/>
            <ac:grpSpMk id="2" creationId="{ECF32ADF-F5F2-4395-A9AA-2596FBBA145E}"/>
          </ac:grpSpMkLst>
        </pc:grpChg>
        <pc:picChg chg="mod">
          <ac:chgData name="Stewart Gale" userId="3647ddd2-6040-41ae-a96d-232c23482af8" providerId="ADAL" clId="{EB6D129D-19B1-40CB-A967-8D29E0BFFA25}" dt="2023-07-17T15:30:40.448" v="316" actId="1076"/>
          <ac:picMkLst>
            <pc:docMk/>
            <pc:sldMk cId="3401428074" sldId="569"/>
            <ac:picMk id="5" creationId="{8147B993-4B5B-4EEF-9D7B-FB3729E8249B}"/>
          </ac:picMkLst>
        </pc:picChg>
        <pc:picChg chg="del mod">
          <ac:chgData name="Stewart Gale" userId="3647ddd2-6040-41ae-a96d-232c23482af8" providerId="ADAL" clId="{EB6D129D-19B1-40CB-A967-8D29E0BFFA25}" dt="2023-07-17T15:35:35.699" v="414" actId="478"/>
          <ac:picMkLst>
            <pc:docMk/>
            <pc:sldMk cId="3401428074" sldId="569"/>
            <ac:picMk id="7" creationId="{A63308B6-0D60-4F23-8088-7333CFD876C8}"/>
          </ac:picMkLst>
        </pc:picChg>
        <pc:cxnChg chg="mod">
          <ac:chgData name="Stewart Gale" userId="3647ddd2-6040-41ae-a96d-232c23482af8" providerId="ADAL" clId="{EB6D129D-19B1-40CB-A967-8D29E0BFFA25}" dt="2023-07-17T15:08:36.890" v="0"/>
          <ac:cxnSpMkLst>
            <pc:docMk/>
            <pc:sldMk cId="3401428074" sldId="569"/>
            <ac:cxnSpMk id="4" creationId="{B1B39F54-6CB8-447F-8C05-3ADD4A2AD775}"/>
          </ac:cxnSpMkLst>
        </pc:cxnChg>
        <pc:cxnChg chg="add mod">
          <ac:chgData name="Stewart Gale" userId="3647ddd2-6040-41ae-a96d-232c23482af8" providerId="ADAL" clId="{EB6D129D-19B1-40CB-A967-8D29E0BFFA25}" dt="2023-07-17T15:36:27.291" v="435" actId="1076"/>
          <ac:cxnSpMkLst>
            <pc:docMk/>
            <pc:sldMk cId="3401428074" sldId="569"/>
            <ac:cxnSpMk id="13" creationId="{B83DFCD7-680B-07F5-AA07-84EB9F44C325}"/>
          </ac:cxnSpMkLst>
        </pc:cxnChg>
      </pc:sldChg>
      <pc:sldChg chg="addSp delSp modSp mod">
        <pc:chgData name="Stewart Gale" userId="3647ddd2-6040-41ae-a96d-232c23482af8" providerId="ADAL" clId="{EB6D129D-19B1-40CB-A967-8D29E0BFFA25}" dt="2023-07-17T15:21:26.226" v="138" actId="207"/>
        <pc:sldMkLst>
          <pc:docMk/>
          <pc:sldMk cId="2339130479" sldId="584"/>
        </pc:sldMkLst>
        <pc:spChg chg="del mod topLvl">
          <ac:chgData name="Stewart Gale" userId="3647ddd2-6040-41ae-a96d-232c23482af8" providerId="ADAL" clId="{EB6D129D-19B1-40CB-A967-8D29E0BFFA25}" dt="2023-07-17T15:10:55.308" v="21" actId="478"/>
          <ac:spMkLst>
            <pc:docMk/>
            <pc:sldMk cId="2339130479" sldId="584"/>
            <ac:spMk id="3" creationId="{ACBB9B9C-999A-4438-AE18-FFB77A9F1C56}"/>
          </ac:spMkLst>
        </pc:spChg>
        <pc:spChg chg="mod">
          <ac:chgData name="Stewart Gale" userId="3647ddd2-6040-41ae-a96d-232c23482af8" providerId="ADAL" clId="{EB6D129D-19B1-40CB-A967-8D29E0BFFA25}" dt="2023-07-17T15:21:26.226" v="138" actId="207"/>
          <ac:spMkLst>
            <pc:docMk/>
            <pc:sldMk cId="2339130479" sldId="584"/>
            <ac:spMk id="5" creationId="{00000000-0000-0000-0000-000000000000}"/>
          </ac:spMkLst>
        </pc:spChg>
        <pc:spChg chg="add mod">
          <ac:chgData name="Stewart Gale" userId="3647ddd2-6040-41ae-a96d-232c23482af8" providerId="ADAL" clId="{EB6D129D-19B1-40CB-A967-8D29E0BFFA25}" dt="2023-07-17T15:13:58.898" v="107" actId="14100"/>
          <ac:spMkLst>
            <pc:docMk/>
            <pc:sldMk cId="2339130479" sldId="584"/>
            <ac:spMk id="6" creationId="{7220F302-835E-84C6-3EDC-632DEB193BB5}"/>
          </ac:spMkLst>
        </pc:spChg>
        <pc:spChg chg="mod">
          <ac:chgData name="Stewart Gale" userId="3647ddd2-6040-41ae-a96d-232c23482af8" providerId="ADAL" clId="{EB6D129D-19B1-40CB-A967-8D29E0BFFA25}" dt="2023-07-17T15:21:26.226" v="138" actId="207"/>
          <ac:spMkLst>
            <pc:docMk/>
            <pc:sldMk cId="2339130479" sldId="584"/>
            <ac:spMk id="14" creationId="{CB641E04-B632-4F5C-9546-290E41867A05}"/>
          </ac:spMkLst>
        </pc:spChg>
        <pc:spChg chg="mod">
          <ac:chgData name="Stewart Gale" userId="3647ddd2-6040-41ae-a96d-232c23482af8" providerId="ADAL" clId="{EB6D129D-19B1-40CB-A967-8D29E0BFFA25}" dt="2023-07-17T15:13:45.751" v="87" actId="1076"/>
          <ac:spMkLst>
            <pc:docMk/>
            <pc:sldMk cId="2339130479" sldId="584"/>
            <ac:spMk id="15" creationId="{00000000-0000-0000-0000-000000000000}"/>
          </ac:spMkLst>
        </pc:spChg>
        <pc:grpChg chg="del mod">
          <ac:chgData name="Stewart Gale" userId="3647ddd2-6040-41ae-a96d-232c23482af8" providerId="ADAL" clId="{EB6D129D-19B1-40CB-A967-8D29E0BFFA25}" dt="2023-07-17T15:10:55.308" v="21" actId="478"/>
          <ac:grpSpMkLst>
            <pc:docMk/>
            <pc:sldMk cId="2339130479" sldId="584"/>
            <ac:grpSpMk id="2" creationId="{CE79D884-080B-4633-BBAB-93CE63B90459}"/>
          </ac:grpSpMkLst>
        </pc:grpChg>
        <pc:picChg chg="mod">
          <ac:chgData name="Stewart Gale" userId="3647ddd2-6040-41ae-a96d-232c23482af8" providerId="ADAL" clId="{EB6D129D-19B1-40CB-A967-8D29E0BFFA25}" dt="2023-07-17T15:13:13.023" v="73" actId="1076"/>
          <ac:picMkLst>
            <pc:docMk/>
            <pc:sldMk cId="2339130479" sldId="584"/>
            <ac:picMk id="13" creationId="{322744D0-50D0-4BAF-8ADA-024F1AA72052}"/>
          </ac:picMkLst>
        </pc:picChg>
        <pc:cxnChg chg="del mod topLvl">
          <ac:chgData name="Stewart Gale" userId="3647ddd2-6040-41ae-a96d-232c23482af8" providerId="ADAL" clId="{EB6D129D-19B1-40CB-A967-8D29E0BFFA25}" dt="2023-07-17T15:10:57.659" v="22" actId="478"/>
          <ac:cxnSpMkLst>
            <pc:docMk/>
            <pc:sldMk cId="2339130479" sldId="584"/>
            <ac:cxnSpMk id="4" creationId="{446D7A9C-27AB-4D62-94C1-77AAF29D5BAD}"/>
          </ac:cxnSpMkLst>
        </pc:cxnChg>
      </pc:sldChg>
      <pc:sldChg chg="addSp delSp modSp mod delAnim modAnim">
        <pc:chgData name="Stewart Gale" userId="3647ddd2-6040-41ae-a96d-232c23482af8" providerId="ADAL" clId="{EB6D129D-19B1-40CB-A967-8D29E0BFFA25}" dt="2023-10-14T07:43:38.637" v="999"/>
        <pc:sldMkLst>
          <pc:docMk/>
          <pc:sldMk cId="1039094601" sldId="585"/>
        </pc:sldMkLst>
        <pc:spChg chg="mod topLvl">
          <ac:chgData name="Stewart Gale" userId="3647ddd2-6040-41ae-a96d-232c23482af8" providerId="ADAL" clId="{EB6D129D-19B1-40CB-A967-8D29E0BFFA25}" dt="2023-07-17T15:40:07.822" v="495" actId="1076"/>
          <ac:spMkLst>
            <pc:docMk/>
            <pc:sldMk cId="1039094601" sldId="585"/>
            <ac:spMk id="3" creationId="{11CA6747-6149-4CCD-8D47-E08E8FCF8ECF}"/>
          </ac:spMkLst>
        </pc:spChg>
        <pc:spChg chg="add mod">
          <ac:chgData name="Stewart Gale" userId="3647ddd2-6040-41ae-a96d-232c23482af8" providerId="ADAL" clId="{EB6D129D-19B1-40CB-A967-8D29E0BFFA25}" dt="2023-07-18T09:04:47.357" v="555" actId="1076"/>
          <ac:spMkLst>
            <pc:docMk/>
            <pc:sldMk cId="1039094601" sldId="585"/>
            <ac:spMk id="4" creationId="{0B0C202D-0F9D-47C5-A86C-2767394949A5}"/>
          </ac:spMkLst>
        </pc:spChg>
        <pc:spChg chg="mod">
          <ac:chgData name="Stewart Gale" userId="3647ddd2-6040-41ae-a96d-232c23482af8" providerId="ADAL" clId="{EB6D129D-19B1-40CB-A967-8D29E0BFFA25}" dt="2023-10-14T07:43:30.661" v="997" actId="1076"/>
          <ac:spMkLst>
            <pc:docMk/>
            <pc:sldMk cId="1039094601" sldId="585"/>
            <ac:spMk id="12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10-14T07:43:34.172" v="998" actId="1076"/>
          <ac:spMkLst>
            <pc:docMk/>
            <pc:sldMk cId="1039094601" sldId="585"/>
            <ac:spMk id="13" creationId="{00000000-0000-0000-0000-000000000000}"/>
          </ac:spMkLst>
        </pc:spChg>
        <pc:spChg chg="del mod">
          <ac:chgData name="Stewart Gale" userId="3647ddd2-6040-41ae-a96d-232c23482af8" providerId="ADAL" clId="{EB6D129D-19B1-40CB-A967-8D29E0BFFA25}" dt="2023-07-17T15:37:51.269" v="451" actId="478"/>
          <ac:spMkLst>
            <pc:docMk/>
            <pc:sldMk cId="1039094601" sldId="585"/>
            <ac:spMk id="14" creationId="{00000000-0000-0000-0000-000000000000}"/>
          </ac:spMkLst>
        </pc:spChg>
        <pc:spChg chg="del mod">
          <ac:chgData name="Stewart Gale" userId="3647ddd2-6040-41ae-a96d-232c23482af8" providerId="ADAL" clId="{EB6D129D-19B1-40CB-A967-8D29E0BFFA25}" dt="2023-07-17T15:37:48.850" v="450" actId="478"/>
          <ac:spMkLst>
            <pc:docMk/>
            <pc:sldMk cId="1039094601" sldId="585"/>
            <ac:spMk id="22" creationId="{00000000-0000-0000-0000-000000000000}"/>
          </ac:spMkLst>
        </pc:spChg>
        <pc:spChg chg="del mod">
          <ac:chgData name="Stewart Gale" userId="3647ddd2-6040-41ae-a96d-232c23482af8" providerId="ADAL" clId="{EB6D129D-19B1-40CB-A967-8D29E0BFFA25}" dt="2023-07-17T15:37:48.850" v="450" actId="478"/>
          <ac:spMkLst>
            <pc:docMk/>
            <pc:sldMk cId="1039094601" sldId="585"/>
            <ac:spMk id="24" creationId="{00000000-0000-0000-0000-000000000000}"/>
          </ac:spMkLst>
        </pc:spChg>
        <pc:spChg chg="del mod">
          <ac:chgData name="Stewart Gale" userId="3647ddd2-6040-41ae-a96d-232c23482af8" providerId="ADAL" clId="{EB6D129D-19B1-40CB-A967-8D29E0BFFA25}" dt="2023-07-17T15:37:48.850" v="450" actId="478"/>
          <ac:spMkLst>
            <pc:docMk/>
            <pc:sldMk cId="1039094601" sldId="585"/>
            <ac:spMk id="25" creationId="{00000000-0000-0000-0000-000000000000}"/>
          </ac:spMkLst>
        </pc:spChg>
        <pc:spChg chg="del mod">
          <ac:chgData name="Stewart Gale" userId="3647ddd2-6040-41ae-a96d-232c23482af8" providerId="ADAL" clId="{EB6D129D-19B1-40CB-A967-8D29E0BFFA25}" dt="2023-07-17T15:37:48.850" v="450" actId="478"/>
          <ac:spMkLst>
            <pc:docMk/>
            <pc:sldMk cId="1039094601" sldId="585"/>
            <ac:spMk id="26" creationId="{00000000-0000-0000-0000-000000000000}"/>
          </ac:spMkLst>
        </pc:spChg>
        <pc:spChg chg="del mod">
          <ac:chgData name="Stewart Gale" userId="3647ddd2-6040-41ae-a96d-232c23482af8" providerId="ADAL" clId="{EB6D129D-19B1-40CB-A967-8D29E0BFFA25}" dt="2023-07-17T15:37:48.850" v="450" actId="478"/>
          <ac:spMkLst>
            <pc:docMk/>
            <pc:sldMk cId="1039094601" sldId="585"/>
            <ac:spMk id="33" creationId="{00000000-0000-0000-0000-000000000000}"/>
          </ac:spMkLst>
        </pc:spChg>
        <pc:spChg chg="del mod">
          <ac:chgData name="Stewart Gale" userId="3647ddd2-6040-41ae-a96d-232c23482af8" providerId="ADAL" clId="{EB6D129D-19B1-40CB-A967-8D29E0BFFA25}" dt="2023-07-17T15:37:48.850" v="450" actId="478"/>
          <ac:spMkLst>
            <pc:docMk/>
            <pc:sldMk cId="1039094601" sldId="585"/>
            <ac:spMk id="34" creationId="{00000000-0000-0000-0000-000000000000}"/>
          </ac:spMkLst>
        </pc:spChg>
        <pc:grpChg chg="add del mod">
          <ac:chgData name="Stewart Gale" userId="3647ddd2-6040-41ae-a96d-232c23482af8" providerId="ADAL" clId="{EB6D129D-19B1-40CB-A967-8D29E0BFFA25}" dt="2023-07-17T15:37:13.761" v="445" actId="165"/>
          <ac:grpSpMkLst>
            <pc:docMk/>
            <pc:sldMk cId="1039094601" sldId="585"/>
            <ac:grpSpMk id="2" creationId="{A4760F21-3567-4D64-8D54-8D605EFF900C}"/>
          </ac:grpSpMkLst>
        </pc:grpChg>
        <pc:graphicFrameChg chg="mod modGraphic">
          <ac:chgData name="Stewart Gale" userId="3647ddd2-6040-41ae-a96d-232c23482af8" providerId="ADAL" clId="{EB6D129D-19B1-40CB-A967-8D29E0BFFA25}" dt="2023-07-18T09:04:39.038" v="552" actId="21"/>
          <ac:graphicFrameMkLst>
            <pc:docMk/>
            <pc:sldMk cId="1039094601" sldId="585"/>
            <ac:graphicFrameMk id="7" creationId="{00000000-0000-0000-0000-000000000000}"/>
          </ac:graphicFrameMkLst>
        </pc:graphicFrameChg>
        <pc:cxnChg chg="del mod topLvl">
          <ac:chgData name="Stewart Gale" userId="3647ddd2-6040-41ae-a96d-232c23482af8" providerId="ADAL" clId="{EB6D129D-19B1-40CB-A967-8D29E0BFFA25}" dt="2023-07-17T15:37:15.590" v="446" actId="478"/>
          <ac:cxnSpMkLst>
            <pc:docMk/>
            <pc:sldMk cId="1039094601" sldId="585"/>
            <ac:cxnSpMk id="4" creationId="{37B70CCD-E4C9-4680-B53C-6FAC3CC9E3A7}"/>
          </ac:cxnSpMkLst>
        </pc:cxnChg>
        <pc:cxnChg chg="del mod">
          <ac:chgData name="Stewart Gale" userId="3647ddd2-6040-41ae-a96d-232c23482af8" providerId="ADAL" clId="{EB6D129D-19B1-40CB-A967-8D29E0BFFA25}" dt="2023-07-17T15:37:48.850" v="450" actId="478"/>
          <ac:cxnSpMkLst>
            <pc:docMk/>
            <pc:sldMk cId="1039094601" sldId="585"/>
            <ac:cxnSpMk id="17" creationId="{00000000-0000-0000-0000-000000000000}"/>
          </ac:cxnSpMkLst>
        </pc:cxnChg>
        <pc:cxnChg chg="del mod">
          <ac:chgData name="Stewart Gale" userId="3647ddd2-6040-41ae-a96d-232c23482af8" providerId="ADAL" clId="{EB6D129D-19B1-40CB-A967-8D29E0BFFA25}" dt="2023-07-17T15:37:48.850" v="450" actId="478"/>
          <ac:cxnSpMkLst>
            <pc:docMk/>
            <pc:sldMk cId="1039094601" sldId="585"/>
            <ac:cxnSpMk id="20" creationId="{00000000-0000-0000-0000-000000000000}"/>
          </ac:cxnSpMkLst>
        </pc:cxnChg>
        <pc:cxnChg chg="del mod">
          <ac:chgData name="Stewart Gale" userId="3647ddd2-6040-41ae-a96d-232c23482af8" providerId="ADAL" clId="{EB6D129D-19B1-40CB-A967-8D29E0BFFA25}" dt="2023-07-17T15:37:48.850" v="450" actId="478"/>
          <ac:cxnSpMkLst>
            <pc:docMk/>
            <pc:sldMk cId="1039094601" sldId="585"/>
            <ac:cxnSpMk id="28" creationId="{00000000-0000-0000-0000-000000000000}"/>
          </ac:cxnSpMkLst>
        </pc:cxnChg>
        <pc:cxnChg chg="del mod">
          <ac:chgData name="Stewart Gale" userId="3647ddd2-6040-41ae-a96d-232c23482af8" providerId="ADAL" clId="{EB6D129D-19B1-40CB-A967-8D29E0BFFA25}" dt="2023-07-17T15:37:48.850" v="450" actId="478"/>
          <ac:cxnSpMkLst>
            <pc:docMk/>
            <pc:sldMk cId="1039094601" sldId="585"/>
            <ac:cxnSpMk id="2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EB6D129D-19B1-40CB-A967-8D29E0BFFA25}" dt="2023-10-14T07:40:43.052" v="960"/>
        <pc:sldMkLst>
          <pc:docMk/>
          <pc:sldMk cId="1003825949" sldId="586"/>
        </pc:sldMkLst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1003825949" sldId="586"/>
            <ac:spMk id="3" creationId="{45D8850F-5F0F-4637-9F31-B5AA98078A3A}"/>
          </ac:spMkLst>
        </pc:spChg>
        <pc:spChg chg="add mod">
          <ac:chgData name="Stewart Gale" userId="3647ddd2-6040-41ae-a96d-232c23482af8" providerId="ADAL" clId="{EB6D129D-19B1-40CB-A967-8D29E0BFFA25}" dt="2023-07-17T15:31:48.229" v="337" actId="1076"/>
          <ac:spMkLst>
            <pc:docMk/>
            <pc:sldMk cId="1003825949" sldId="586"/>
            <ac:spMk id="6" creationId="{1CB63605-36E6-C01A-D91C-AC4678C6B7DA}"/>
          </ac:spMkLst>
        </pc:spChg>
        <pc:spChg chg="add mod">
          <ac:chgData name="Stewart Gale" userId="3647ddd2-6040-41ae-a96d-232c23482af8" providerId="ADAL" clId="{EB6D129D-19B1-40CB-A967-8D29E0BFFA25}" dt="2023-07-17T15:31:51.063" v="338" actId="1076"/>
          <ac:spMkLst>
            <pc:docMk/>
            <pc:sldMk cId="1003825949" sldId="586"/>
            <ac:spMk id="8" creationId="{5E8530F6-6C0B-5FB4-B558-16AD0BD5932B}"/>
          </ac:spMkLst>
        </pc:spChg>
        <pc:spChg chg="mod">
          <ac:chgData name="Stewart Gale" userId="3647ddd2-6040-41ae-a96d-232c23482af8" providerId="ADAL" clId="{EB6D129D-19B1-40CB-A967-8D29E0BFFA25}" dt="2023-07-17T15:31:44.554" v="336" actId="1076"/>
          <ac:spMkLst>
            <pc:docMk/>
            <pc:sldMk cId="1003825949" sldId="586"/>
            <ac:spMk id="11" creationId="{F79EA36B-4A3D-4EB5-95DB-DCAF43B07375}"/>
          </ac:spMkLst>
        </pc:spChg>
        <pc:grpChg chg="del mod">
          <ac:chgData name="Stewart Gale" userId="3647ddd2-6040-41ae-a96d-232c23482af8" providerId="ADAL" clId="{EB6D129D-19B1-40CB-A967-8D29E0BFFA25}" dt="2023-07-17T15:29:51.358" v="303" actId="478"/>
          <ac:grpSpMkLst>
            <pc:docMk/>
            <pc:sldMk cId="1003825949" sldId="586"/>
            <ac:grpSpMk id="2" creationId="{ECF32ADF-F5F2-4395-A9AA-2596FBBA145E}"/>
          </ac:grpSpMkLst>
        </pc:grpChg>
        <pc:picChg chg="mod">
          <ac:chgData name="Stewart Gale" userId="3647ddd2-6040-41ae-a96d-232c23482af8" providerId="ADAL" clId="{EB6D129D-19B1-40CB-A967-8D29E0BFFA25}" dt="2023-07-17T15:30:48.872" v="319" actId="14100"/>
          <ac:picMkLst>
            <pc:docMk/>
            <pc:sldMk cId="1003825949" sldId="586"/>
            <ac:picMk id="9" creationId="{BCA89966-E9F3-4B4A-8184-F1E0079EDB0D}"/>
          </ac:picMkLst>
        </pc:picChg>
        <pc:cxnChg chg="mod">
          <ac:chgData name="Stewart Gale" userId="3647ddd2-6040-41ae-a96d-232c23482af8" providerId="ADAL" clId="{EB6D129D-19B1-40CB-A967-8D29E0BFFA25}" dt="2023-07-17T15:08:36.890" v="0"/>
          <ac:cxnSpMkLst>
            <pc:docMk/>
            <pc:sldMk cId="1003825949" sldId="586"/>
            <ac:cxnSpMk id="4" creationId="{B1B39F54-6CB8-447F-8C05-3ADD4A2AD775}"/>
          </ac:cxnSpMkLst>
        </pc:cxnChg>
      </pc:sldChg>
      <pc:sldChg chg="delSp modSp mod">
        <pc:chgData name="Stewart Gale" userId="3647ddd2-6040-41ae-a96d-232c23482af8" providerId="ADAL" clId="{EB6D129D-19B1-40CB-A967-8D29E0BFFA25}" dt="2023-07-17T15:08:57.273" v="9" actId="1076"/>
        <pc:sldMkLst>
          <pc:docMk/>
          <pc:sldMk cId="3242554441" sldId="587"/>
        </pc:sldMkLst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3242554441" sldId="587"/>
            <ac:spMk id="3" creationId="{1DCD659B-9B0F-4736-B272-47379BEFFD3A}"/>
          </ac:spMkLst>
        </pc:spChg>
        <pc:spChg chg="mod">
          <ac:chgData name="Stewart Gale" userId="3647ddd2-6040-41ae-a96d-232c23482af8" providerId="ADAL" clId="{EB6D129D-19B1-40CB-A967-8D29E0BFFA25}" dt="2023-07-17T15:08:57.273" v="9" actId="1076"/>
          <ac:spMkLst>
            <pc:docMk/>
            <pc:sldMk cId="3242554441" sldId="587"/>
            <ac:spMk id="5" creationId="{00000000-0000-0000-0000-000000000000}"/>
          </ac:spMkLst>
        </pc:spChg>
        <pc:grpChg chg="del mod">
          <ac:chgData name="Stewart Gale" userId="3647ddd2-6040-41ae-a96d-232c23482af8" providerId="ADAL" clId="{EB6D129D-19B1-40CB-A967-8D29E0BFFA25}" dt="2023-07-17T15:08:39.657" v="1" actId="478"/>
          <ac:grpSpMkLst>
            <pc:docMk/>
            <pc:sldMk cId="3242554441" sldId="587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EB6D129D-19B1-40CB-A967-8D29E0BFFA25}" dt="2023-07-17T15:08:36.890" v="0"/>
          <ac:cxnSpMkLst>
            <pc:docMk/>
            <pc:sldMk cId="3242554441" sldId="587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EB6D129D-19B1-40CB-A967-8D29E0BFFA25}" dt="2023-07-17T15:23:34.652" v="170" actId="1076"/>
        <pc:sldMkLst>
          <pc:docMk/>
          <pc:sldMk cId="1035975282" sldId="588"/>
        </pc:sldMkLst>
        <pc:spChg chg="del mod topLvl">
          <ac:chgData name="Stewart Gale" userId="3647ddd2-6040-41ae-a96d-232c23482af8" providerId="ADAL" clId="{EB6D129D-19B1-40CB-A967-8D29E0BFFA25}" dt="2023-07-17T15:14:09.978" v="109" actId="478"/>
          <ac:spMkLst>
            <pc:docMk/>
            <pc:sldMk cId="1035975282" sldId="588"/>
            <ac:spMk id="3" creationId="{ACBB9B9C-999A-4438-AE18-FFB77A9F1C56}"/>
          </ac:spMkLst>
        </pc:spChg>
        <pc:spChg chg="mod">
          <ac:chgData name="Stewart Gale" userId="3647ddd2-6040-41ae-a96d-232c23482af8" providerId="ADAL" clId="{EB6D129D-19B1-40CB-A967-8D29E0BFFA25}" dt="2023-07-17T15:23:34.652" v="170" actId="1076"/>
          <ac:spMkLst>
            <pc:docMk/>
            <pc:sldMk cId="1035975282" sldId="588"/>
            <ac:spMk id="5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23:25.110" v="169" actId="1076"/>
          <ac:spMkLst>
            <pc:docMk/>
            <pc:sldMk cId="1035975282" sldId="588"/>
            <ac:spMk id="9" creationId="{CB641E04-B632-4F5C-9546-290E41867A05}"/>
          </ac:spMkLst>
        </pc:spChg>
        <pc:spChg chg="mod">
          <ac:chgData name="Stewart Gale" userId="3647ddd2-6040-41ae-a96d-232c23482af8" providerId="ADAL" clId="{EB6D129D-19B1-40CB-A967-8D29E0BFFA25}" dt="2023-07-17T15:19:43.751" v="113" actId="403"/>
          <ac:spMkLst>
            <pc:docMk/>
            <pc:sldMk cId="1035975282" sldId="588"/>
            <ac:spMk id="15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23:17.665" v="167" actId="1076"/>
          <ac:spMkLst>
            <pc:docMk/>
            <pc:sldMk cId="1035975282" sldId="588"/>
            <ac:spMk id="24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23:17.665" v="167" actId="1076"/>
          <ac:spMkLst>
            <pc:docMk/>
            <pc:sldMk cId="1035975282" sldId="588"/>
            <ac:spMk id="25" creationId="{CB641E04-B632-4F5C-9546-290E41867A05}"/>
          </ac:spMkLst>
        </pc:spChg>
        <pc:spChg chg="mod">
          <ac:chgData name="Stewart Gale" userId="3647ddd2-6040-41ae-a96d-232c23482af8" providerId="ADAL" clId="{EB6D129D-19B1-40CB-A967-8D29E0BFFA25}" dt="2023-07-17T15:20:20.440" v="128" actId="1035"/>
          <ac:spMkLst>
            <pc:docMk/>
            <pc:sldMk cId="1035975282" sldId="588"/>
            <ac:spMk id="27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23:12.237" v="166" actId="1076"/>
          <ac:spMkLst>
            <pc:docMk/>
            <pc:sldMk cId="1035975282" sldId="588"/>
            <ac:spMk id="28" creationId="{CB641E04-B632-4F5C-9546-290E41867A05}"/>
          </ac:spMkLst>
        </pc:spChg>
        <pc:spChg chg="mod">
          <ac:chgData name="Stewart Gale" userId="3647ddd2-6040-41ae-a96d-232c23482af8" providerId="ADAL" clId="{EB6D129D-19B1-40CB-A967-8D29E0BFFA25}" dt="2023-07-17T15:23:01.151" v="164" actId="1076"/>
          <ac:spMkLst>
            <pc:docMk/>
            <pc:sldMk cId="1035975282" sldId="588"/>
            <ac:spMk id="29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20:14.596" v="124" actId="113"/>
          <ac:spMkLst>
            <pc:docMk/>
            <pc:sldMk cId="1035975282" sldId="588"/>
            <ac:spMk id="30" creationId="{00000000-0000-0000-0000-000000000000}"/>
          </ac:spMkLst>
        </pc:spChg>
        <pc:grpChg chg="del mod">
          <ac:chgData name="Stewart Gale" userId="3647ddd2-6040-41ae-a96d-232c23482af8" providerId="ADAL" clId="{EB6D129D-19B1-40CB-A967-8D29E0BFFA25}" dt="2023-07-17T15:14:06.305" v="108" actId="478"/>
          <ac:grpSpMkLst>
            <pc:docMk/>
            <pc:sldMk cId="1035975282" sldId="588"/>
            <ac:grpSpMk id="2" creationId="{CE79D884-080B-4633-BBAB-93CE63B90459}"/>
          </ac:grpSpMkLst>
        </pc:grpChg>
        <pc:picChg chg="mod">
          <ac:chgData name="Stewart Gale" userId="3647ddd2-6040-41ae-a96d-232c23482af8" providerId="ADAL" clId="{EB6D129D-19B1-40CB-A967-8D29E0BFFA25}" dt="2023-07-17T15:19:57.935" v="119" actId="1076"/>
          <ac:picMkLst>
            <pc:docMk/>
            <pc:sldMk cId="1035975282" sldId="588"/>
            <ac:picMk id="11" creationId="{322744D0-50D0-4BAF-8ADA-024F1AA72052}"/>
          </ac:picMkLst>
        </pc:picChg>
        <pc:cxnChg chg="del mod topLvl">
          <ac:chgData name="Stewart Gale" userId="3647ddd2-6040-41ae-a96d-232c23482af8" providerId="ADAL" clId="{EB6D129D-19B1-40CB-A967-8D29E0BFFA25}" dt="2023-07-17T15:14:06.305" v="108" actId="478"/>
          <ac:cxnSpMkLst>
            <pc:docMk/>
            <pc:sldMk cId="1035975282" sldId="588"/>
            <ac:cxnSpMk id="4" creationId="{446D7A9C-27AB-4D62-94C1-77AAF29D5BAD}"/>
          </ac:cxnSpMkLst>
        </pc:cxnChg>
        <pc:cxnChg chg="mod">
          <ac:chgData name="Stewart Gale" userId="3647ddd2-6040-41ae-a96d-232c23482af8" providerId="ADAL" clId="{EB6D129D-19B1-40CB-A967-8D29E0BFFA25}" dt="2023-07-17T15:20:29.081" v="129" actId="208"/>
          <ac:cxnSpMkLst>
            <pc:docMk/>
            <pc:sldMk cId="1035975282" sldId="588"/>
            <ac:cxnSpMk id="32" creationId="{00000000-0000-0000-0000-000000000000}"/>
          </ac:cxnSpMkLst>
        </pc:cxnChg>
      </pc:sldChg>
      <pc:sldChg chg="delSp modSp mod">
        <pc:chgData name="Stewart Gale" userId="3647ddd2-6040-41ae-a96d-232c23482af8" providerId="ADAL" clId="{EB6D129D-19B1-40CB-A967-8D29E0BFFA25}" dt="2023-07-17T15:23:54.677" v="178" actId="1076"/>
        <pc:sldMkLst>
          <pc:docMk/>
          <pc:sldMk cId="185839959" sldId="589"/>
        </pc:sldMkLst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185839959" sldId="589"/>
            <ac:spMk id="3" creationId="{ACBB9B9C-999A-4438-AE18-FFB77A9F1C56}"/>
          </ac:spMkLst>
        </pc:spChg>
        <pc:spChg chg="mod">
          <ac:chgData name="Stewart Gale" userId="3647ddd2-6040-41ae-a96d-232c23482af8" providerId="ADAL" clId="{EB6D129D-19B1-40CB-A967-8D29E0BFFA25}" dt="2023-07-17T15:23:48.803" v="175" actId="1076"/>
          <ac:spMkLst>
            <pc:docMk/>
            <pc:sldMk cId="185839959" sldId="589"/>
            <ac:spMk id="17" creationId="{8AAE298C-FFAB-4272-A810-92F0971C152E}"/>
          </ac:spMkLst>
        </pc:spChg>
        <pc:spChg chg="mod">
          <ac:chgData name="Stewart Gale" userId="3647ddd2-6040-41ae-a96d-232c23482af8" providerId="ADAL" clId="{EB6D129D-19B1-40CB-A967-8D29E0BFFA25}" dt="2023-07-17T15:23:54.677" v="178" actId="1076"/>
          <ac:spMkLst>
            <pc:docMk/>
            <pc:sldMk cId="185839959" sldId="589"/>
            <ac:spMk id="18" creationId="{B41850AC-D8A6-486E-91FF-00AF19D13531}"/>
          </ac:spMkLst>
        </pc:spChg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185839959" sldId="589"/>
            <ac:spMk id="20" creationId="{62CA3015-78C1-4983-892F-F4B121CB84E2}"/>
          </ac:spMkLst>
        </pc:spChg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185839959" sldId="589"/>
            <ac:spMk id="21" creationId="{64FB8BEC-D643-40BB-9444-7BAA28E2149E}"/>
          </ac:spMkLst>
        </pc:spChg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185839959" sldId="589"/>
            <ac:spMk id="26" creationId="{0B844BDA-5FAE-4268-84BD-8DED74BD9FC4}"/>
          </ac:spMkLst>
        </pc:spChg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185839959" sldId="589"/>
            <ac:spMk id="27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185839959" sldId="589"/>
            <ac:spMk id="30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185839959" sldId="589"/>
            <ac:spMk id="36" creationId="{5126DBC3-0F80-4694-83F5-42BB21F055A6}"/>
          </ac:spMkLst>
        </pc:spChg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185839959" sldId="589"/>
            <ac:spMk id="37" creationId="{6352CF9B-CFE3-469A-8E61-98A9D09BB17D}"/>
          </ac:spMkLst>
        </pc:spChg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185839959" sldId="589"/>
            <ac:spMk id="38" creationId="{279211A1-0C75-4FD9-9767-20E80468E610}"/>
          </ac:spMkLst>
        </pc:spChg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k cId="185839959" sldId="589"/>
            <ac:spMk id="39" creationId="{BC3ABDAC-4D6F-40A6-AA68-FDF15DA0B2C4}"/>
          </ac:spMkLst>
        </pc:spChg>
        <pc:grpChg chg="del mod">
          <ac:chgData name="Stewart Gale" userId="3647ddd2-6040-41ae-a96d-232c23482af8" providerId="ADAL" clId="{EB6D129D-19B1-40CB-A967-8D29E0BFFA25}" dt="2023-07-17T15:21:06.278" v="136" actId="478"/>
          <ac:grpSpMkLst>
            <pc:docMk/>
            <pc:sldMk cId="185839959" sldId="589"/>
            <ac:grpSpMk id="2" creationId="{CE79D884-080B-4633-BBAB-93CE63B90459}"/>
          </ac:grpSpMkLst>
        </pc:grpChg>
        <pc:picChg chg="mod">
          <ac:chgData name="Stewart Gale" userId="3647ddd2-6040-41ae-a96d-232c23482af8" providerId="ADAL" clId="{EB6D129D-19B1-40CB-A967-8D29E0BFFA25}" dt="2023-07-17T15:23:51.605" v="177" actId="1076"/>
          <ac:picMkLst>
            <pc:docMk/>
            <pc:sldMk cId="185839959" sldId="589"/>
            <ac:picMk id="11" creationId="{322744D0-50D0-4BAF-8ADA-024F1AA72052}"/>
          </ac:picMkLst>
        </pc:picChg>
        <pc:cxnChg chg="mod">
          <ac:chgData name="Stewart Gale" userId="3647ddd2-6040-41ae-a96d-232c23482af8" providerId="ADAL" clId="{EB6D129D-19B1-40CB-A967-8D29E0BFFA25}" dt="2023-07-17T15:08:36.890" v="0"/>
          <ac:cxnSpMkLst>
            <pc:docMk/>
            <pc:sldMk cId="185839959" sldId="589"/>
            <ac:cxnSpMk id="4" creationId="{446D7A9C-27AB-4D62-94C1-77AAF29D5BAD}"/>
          </ac:cxnSpMkLst>
        </pc:cxnChg>
        <pc:cxnChg chg="mod">
          <ac:chgData name="Stewart Gale" userId="3647ddd2-6040-41ae-a96d-232c23482af8" providerId="ADAL" clId="{EB6D129D-19B1-40CB-A967-8D29E0BFFA25}" dt="2023-07-17T15:08:36.890" v="0"/>
          <ac:cxnSpMkLst>
            <pc:docMk/>
            <pc:sldMk cId="185839959" sldId="589"/>
            <ac:cxnSpMk id="23" creationId="{D5FC45C8-BB97-4DC5-8D85-25C43E1CFA91}"/>
          </ac:cxnSpMkLst>
        </pc:cxnChg>
        <pc:cxnChg chg="mod">
          <ac:chgData name="Stewart Gale" userId="3647ddd2-6040-41ae-a96d-232c23482af8" providerId="ADAL" clId="{EB6D129D-19B1-40CB-A967-8D29E0BFFA25}" dt="2023-07-17T15:08:36.890" v="0"/>
          <ac:cxnSpMkLst>
            <pc:docMk/>
            <pc:sldMk cId="185839959" sldId="589"/>
            <ac:cxnSpMk id="33" creationId="{4053EE59-B20E-4ABB-95C3-D0925A80E27E}"/>
          </ac:cxnSpMkLst>
        </pc:cxnChg>
        <pc:cxnChg chg="mod">
          <ac:chgData name="Stewart Gale" userId="3647ddd2-6040-41ae-a96d-232c23482af8" providerId="ADAL" clId="{EB6D129D-19B1-40CB-A967-8D29E0BFFA25}" dt="2023-07-17T15:08:36.890" v="0"/>
          <ac:cxnSpMkLst>
            <pc:docMk/>
            <pc:sldMk cId="185839959" sldId="589"/>
            <ac:cxnSpMk id="34" creationId="{42DEB497-9F70-42E0-86D9-C663D4D4E9B7}"/>
          </ac:cxnSpMkLst>
        </pc:cxnChg>
        <pc:cxnChg chg="mod">
          <ac:chgData name="Stewart Gale" userId="3647ddd2-6040-41ae-a96d-232c23482af8" providerId="ADAL" clId="{EB6D129D-19B1-40CB-A967-8D29E0BFFA25}" dt="2023-07-17T15:08:36.890" v="0"/>
          <ac:cxnSpMkLst>
            <pc:docMk/>
            <pc:sldMk cId="185839959" sldId="589"/>
            <ac:cxnSpMk id="35" creationId="{0B8C26A2-5A59-4DE0-863A-FBAABFD7579C}"/>
          </ac:cxnSpMkLst>
        </pc:cxnChg>
      </pc:sldChg>
      <pc:sldChg chg="delSp modSp add mod ord delAnim">
        <pc:chgData name="Stewart Gale" userId="3647ddd2-6040-41ae-a96d-232c23482af8" providerId="ADAL" clId="{EB6D129D-19B1-40CB-A967-8D29E0BFFA25}" dt="2023-07-17T15:26:16.787" v="231" actId="1076"/>
        <pc:sldMkLst>
          <pc:docMk/>
          <pc:sldMk cId="3884610388" sldId="590"/>
        </pc:sldMkLst>
        <pc:spChg chg="mod">
          <ac:chgData name="Stewart Gale" userId="3647ddd2-6040-41ae-a96d-232c23482af8" providerId="ADAL" clId="{EB6D129D-19B1-40CB-A967-8D29E0BFFA25}" dt="2023-07-17T15:26:16.787" v="231" actId="1076"/>
          <ac:spMkLst>
            <pc:docMk/>
            <pc:sldMk cId="3884610388" sldId="590"/>
            <ac:spMk id="3" creationId="{11CA6747-6149-4CCD-8D47-E08E8FCF8ECF}"/>
          </ac:spMkLst>
        </pc:spChg>
        <pc:spChg chg="del mod">
          <ac:chgData name="Stewart Gale" userId="3647ddd2-6040-41ae-a96d-232c23482af8" providerId="ADAL" clId="{EB6D129D-19B1-40CB-A967-8D29E0BFFA25}" dt="2023-07-17T15:24:52.578" v="200" actId="478"/>
          <ac:spMkLst>
            <pc:docMk/>
            <pc:sldMk cId="3884610388" sldId="590"/>
            <ac:spMk id="5" creationId="{EF2BF24F-0959-4D60-9DA7-0C5F821E4D3A}"/>
          </ac:spMkLst>
        </pc:spChg>
        <pc:spChg chg="del">
          <ac:chgData name="Stewart Gale" userId="3647ddd2-6040-41ae-a96d-232c23482af8" providerId="ADAL" clId="{EB6D129D-19B1-40CB-A967-8D29E0BFFA25}" dt="2023-07-17T15:24:15.797" v="182" actId="478"/>
          <ac:spMkLst>
            <pc:docMk/>
            <pc:sldMk cId="3884610388" sldId="590"/>
            <ac:spMk id="6" creationId="{B72203C0-7821-43C4-9F82-00C18501A798}"/>
          </ac:spMkLst>
        </pc:spChg>
        <pc:spChg chg="del">
          <ac:chgData name="Stewart Gale" userId="3647ddd2-6040-41ae-a96d-232c23482af8" providerId="ADAL" clId="{EB6D129D-19B1-40CB-A967-8D29E0BFFA25}" dt="2023-07-17T15:24:13.262" v="181" actId="478"/>
          <ac:spMkLst>
            <pc:docMk/>
            <pc:sldMk cId="3884610388" sldId="590"/>
            <ac:spMk id="7" creationId="{881047A9-D15C-408D-B178-3E37E3B1AE47}"/>
          </ac:spMkLst>
        </pc:spChg>
        <pc:spChg chg="mod">
          <ac:chgData name="Stewart Gale" userId="3647ddd2-6040-41ae-a96d-232c23482af8" providerId="ADAL" clId="{EB6D129D-19B1-40CB-A967-8D29E0BFFA25}" dt="2023-07-17T15:26:13.796" v="230" actId="1076"/>
          <ac:spMkLst>
            <pc:docMk/>
            <pc:sldMk cId="3884610388" sldId="590"/>
            <ac:spMk id="12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26:13.796" v="230" actId="1076"/>
          <ac:spMkLst>
            <pc:docMk/>
            <pc:sldMk cId="3884610388" sldId="590"/>
            <ac:spMk id="13" creationId="{00000000-0000-0000-0000-000000000000}"/>
          </ac:spMkLst>
        </pc:spChg>
        <pc:spChg chg="del">
          <ac:chgData name="Stewart Gale" userId="3647ddd2-6040-41ae-a96d-232c23482af8" providerId="ADAL" clId="{EB6D129D-19B1-40CB-A967-8D29E0BFFA25}" dt="2023-07-17T15:24:13.262" v="181" actId="478"/>
          <ac:spMkLst>
            <pc:docMk/>
            <pc:sldMk cId="3884610388" sldId="590"/>
            <ac:spMk id="18" creationId="{00000000-0000-0000-0000-000000000000}"/>
          </ac:spMkLst>
        </pc:spChg>
        <pc:spChg chg="del">
          <ac:chgData name="Stewart Gale" userId="3647ddd2-6040-41ae-a96d-232c23482af8" providerId="ADAL" clId="{EB6D129D-19B1-40CB-A967-8D29E0BFFA25}" dt="2023-07-17T15:24:13.262" v="181" actId="478"/>
          <ac:spMkLst>
            <pc:docMk/>
            <pc:sldMk cId="3884610388" sldId="590"/>
            <ac:spMk id="19" creationId="{00000000-0000-0000-0000-000000000000}"/>
          </ac:spMkLst>
        </pc:spChg>
      </pc:sldChg>
      <pc:sldChg chg="add del">
        <pc:chgData name="Stewart Gale" userId="3647ddd2-6040-41ae-a96d-232c23482af8" providerId="ADAL" clId="{EB6D129D-19B1-40CB-A967-8D29E0BFFA25}" dt="2023-07-17T15:40:16.163" v="496" actId="47"/>
        <pc:sldMkLst>
          <pc:docMk/>
          <pc:sldMk cId="2241651663" sldId="591"/>
        </pc:sldMkLst>
      </pc:sldChg>
      <pc:sldChg chg="addSp modSp add mod modAnim">
        <pc:chgData name="Stewart Gale" userId="3647ddd2-6040-41ae-a96d-232c23482af8" providerId="ADAL" clId="{EB6D129D-19B1-40CB-A967-8D29E0BFFA25}" dt="2023-10-14T07:43:50.762" v="1002" actId="1076"/>
        <pc:sldMkLst>
          <pc:docMk/>
          <pc:sldMk cId="3602388332" sldId="591"/>
        </pc:sldMkLst>
        <pc:spChg chg="add mod">
          <ac:chgData name="Stewart Gale" userId="3647ddd2-6040-41ae-a96d-232c23482af8" providerId="ADAL" clId="{EB6D129D-19B1-40CB-A967-8D29E0BFFA25}" dt="2023-07-18T09:05:06.399" v="561" actId="1076"/>
          <ac:spMkLst>
            <pc:docMk/>
            <pc:sldMk cId="3602388332" sldId="591"/>
            <ac:spMk id="4" creationId="{210FFFE3-8F4C-5F99-C88C-86E6A00DE40E}"/>
          </ac:spMkLst>
        </pc:spChg>
        <pc:spChg chg="mod">
          <ac:chgData name="Stewart Gale" userId="3647ddd2-6040-41ae-a96d-232c23482af8" providerId="ADAL" clId="{EB6D129D-19B1-40CB-A967-8D29E0BFFA25}" dt="2023-10-14T07:43:47.657" v="1001" actId="1076"/>
          <ac:spMkLst>
            <pc:docMk/>
            <pc:sldMk cId="3602388332" sldId="591"/>
            <ac:spMk id="12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10-14T07:43:50.762" v="1002" actId="1076"/>
          <ac:spMkLst>
            <pc:docMk/>
            <pc:sldMk cId="3602388332" sldId="591"/>
            <ac:spMk id="13" creationId="{00000000-0000-0000-0000-000000000000}"/>
          </ac:spMkLst>
        </pc:spChg>
        <pc:graphicFrameChg chg="mod">
          <ac:chgData name="Stewart Gale" userId="3647ddd2-6040-41ae-a96d-232c23482af8" providerId="ADAL" clId="{EB6D129D-19B1-40CB-A967-8D29E0BFFA25}" dt="2023-07-18T09:04:59.299" v="558" actId="21"/>
          <ac:graphicFrameMkLst>
            <pc:docMk/>
            <pc:sldMk cId="3602388332" sldId="591"/>
            <ac:graphicFrameMk id="7" creationId="{00000000-0000-0000-0000-000000000000}"/>
          </ac:graphicFrameMkLst>
        </pc:graphicFrameChg>
      </pc:sldChg>
      <pc:sldChg chg="addSp delSp modSp new mod">
        <pc:chgData name="Stewart Gale" userId="3647ddd2-6040-41ae-a96d-232c23482af8" providerId="ADAL" clId="{EB6D129D-19B1-40CB-A967-8D29E0BFFA25}" dt="2023-10-14T07:42:47.783" v="996" actId="1076"/>
        <pc:sldMkLst>
          <pc:docMk/>
          <pc:sldMk cId="3910068555" sldId="592"/>
        </pc:sldMkLst>
        <pc:spChg chg="add mod">
          <ac:chgData name="Stewart Gale" userId="3647ddd2-6040-41ae-a96d-232c23482af8" providerId="ADAL" clId="{EB6D129D-19B1-40CB-A967-8D29E0BFFA25}" dt="2023-10-14T07:42:38.555" v="993" actId="20577"/>
          <ac:spMkLst>
            <pc:docMk/>
            <pc:sldMk cId="3910068555" sldId="592"/>
            <ac:spMk id="2" creationId="{11433DBD-2169-11D8-D021-605557DAB96E}"/>
          </ac:spMkLst>
        </pc:spChg>
        <pc:spChg chg="add del mod">
          <ac:chgData name="Stewart Gale" userId="3647ddd2-6040-41ae-a96d-232c23482af8" providerId="ADAL" clId="{EB6D129D-19B1-40CB-A967-8D29E0BFFA25}" dt="2023-10-14T07:42:11.565" v="983" actId="478"/>
          <ac:spMkLst>
            <pc:docMk/>
            <pc:sldMk cId="3910068555" sldId="592"/>
            <ac:spMk id="3" creationId="{06B63B84-E68A-4118-CE71-D9351F8E46C6}"/>
          </ac:spMkLst>
        </pc:spChg>
        <pc:spChg chg="add mod">
          <ac:chgData name="Stewart Gale" userId="3647ddd2-6040-41ae-a96d-232c23482af8" providerId="ADAL" clId="{EB6D129D-19B1-40CB-A967-8D29E0BFFA25}" dt="2023-10-14T07:42:21.707" v="988" actId="1076"/>
          <ac:spMkLst>
            <pc:docMk/>
            <pc:sldMk cId="3910068555" sldId="592"/>
            <ac:spMk id="5" creationId="{C76E897A-8788-62EB-6A75-8E0681F052A9}"/>
          </ac:spMkLst>
        </pc:spChg>
        <pc:spChg chg="add mod">
          <ac:chgData name="Stewart Gale" userId="3647ddd2-6040-41ae-a96d-232c23482af8" providerId="ADAL" clId="{EB6D129D-19B1-40CB-A967-8D29E0BFFA25}" dt="2023-10-14T07:42:47.783" v="996" actId="1076"/>
          <ac:spMkLst>
            <pc:docMk/>
            <pc:sldMk cId="3910068555" sldId="592"/>
            <ac:spMk id="7" creationId="{71C2532F-C8CE-3468-5E42-8EB102C18FA9}"/>
          </ac:spMkLst>
        </pc:spChg>
      </pc:sldChg>
      <pc:sldChg chg="addSp delSp modSp add mod modAnim">
        <pc:chgData name="Stewart Gale" userId="3647ddd2-6040-41ae-a96d-232c23482af8" providerId="ADAL" clId="{EB6D129D-19B1-40CB-A967-8D29E0BFFA25}" dt="2023-07-18T10:15:56.631" v="905" actId="1076"/>
        <pc:sldMkLst>
          <pc:docMk/>
          <pc:sldMk cId="2633248662" sldId="593"/>
        </pc:sldMkLst>
        <pc:spChg chg="add mod">
          <ac:chgData name="Stewart Gale" userId="3647ddd2-6040-41ae-a96d-232c23482af8" providerId="ADAL" clId="{EB6D129D-19B1-40CB-A967-8D29E0BFFA25}" dt="2023-07-18T10:10:15.683" v="830" actId="113"/>
          <ac:spMkLst>
            <pc:docMk/>
            <pc:sldMk cId="2633248662" sldId="593"/>
            <ac:spMk id="3" creationId="{24D0B204-8C0D-9C50-8ECE-CD9FBED23558}"/>
          </ac:spMkLst>
        </pc:spChg>
        <pc:spChg chg="mod">
          <ac:chgData name="Stewart Gale" userId="3647ddd2-6040-41ae-a96d-232c23482af8" providerId="ADAL" clId="{EB6D129D-19B1-40CB-A967-8D29E0BFFA25}" dt="2023-07-18T10:15:56.631" v="905" actId="1076"/>
          <ac:spMkLst>
            <pc:docMk/>
            <pc:sldMk cId="2633248662" sldId="593"/>
            <ac:spMk id="6" creationId="{9E508612-C24E-47DD-81B6-1AA98405E046}"/>
          </ac:spMkLst>
        </pc:spChg>
        <pc:spChg chg="add mod">
          <ac:chgData name="Stewart Gale" userId="3647ddd2-6040-41ae-a96d-232c23482af8" providerId="ADAL" clId="{EB6D129D-19B1-40CB-A967-8D29E0BFFA25}" dt="2023-07-18T10:15:56.631" v="905" actId="1076"/>
          <ac:spMkLst>
            <pc:docMk/>
            <pc:sldMk cId="2633248662" sldId="593"/>
            <ac:spMk id="7" creationId="{276106A7-6C51-BDE8-017B-A478115A0850}"/>
          </ac:spMkLst>
        </pc:spChg>
        <pc:spChg chg="del">
          <ac:chgData name="Stewart Gale" userId="3647ddd2-6040-41ae-a96d-232c23482af8" providerId="ADAL" clId="{EB6D129D-19B1-40CB-A967-8D29E0BFFA25}" dt="2023-07-18T10:09:13.695" v="810" actId="478"/>
          <ac:spMkLst>
            <pc:docMk/>
            <pc:sldMk cId="2633248662" sldId="593"/>
            <ac:spMk id="10" creationId="{C212AE24-3B55-B7B7-7796-2713ED5B3721}"/>
          </ac:spMkLst>
        </pc:spChg>
      </pc:sldChg>
      <pc:sldMasterChg chg="modSp modSldLayout">
        <pc:chgData name="Stewart Gale" userId="3647ddd2-6040-41ae-a96d-232c23482af8" providerId="ADAL" clId="{EB6D129D-19B1-40CB-A967-8D29E0BFFA25}" dt="2023-07-17T15:08:36.89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EB6D129D-19B1-40CB-A967-8D29E0BFFA25}" dt="2023-07-17T15:08:36.89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EB6D129D-19B1-40CB-A967-8D29E0BFFA25}" dt="2023-07-17T15:08:36.89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B6D129D-19B1-40CB-A967-8D29E0BFFA25}" dt="2023-07-17T15:08:36.89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B6D129D-19B1-40CB-A967-8D29E0BFFA25}" dt="2023-07-17T15:08:36.89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B6D129D-19B1-40CB-A967-8D29E0BFFA25}" dt="2023-07-17T15:08:36.89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B6D129D-19B1-40CB-A967-8D29E0BFFA25}" dt="2023-07-17T15:08:36.89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B6D129D-19B1-40CB-A967-8D29E0BFFA25}" dt="2023-07-17T15:08:36.89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EB6D129D-19B1-40CB-A967-8D29E0BFFA25}" dt="2023-07-17T15:08:36.89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EB6D129D-19B1-40CB-A967-8D29E0BFFA25}" dt="2023-07-17T15:08:36.89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38E8F255-8AEA-43F9-A6F0-FEA610E7E9E8}"/>
    <pc:docChg chg="undo custSel addSld modSld sldOrd">
      <pc:chgData name="Stewart Gale" userId="3647ddd2-6040-41ae-a96d-232c23482af8" providerId="ADAL" clId="{38E8F255-8AEA-43F9-A6F0-FEA610E7E9E8}" dt="2021-11-14T05:30:26.021" v="179"/>
      <pc:docMkLst>
        <pc:docMk/>
      </pc:docMkLst>
      <pc:sldChg chg="modSp mod">
        <pc:chgData name="Stewart Gale" userId="3647ddd2-6040-41ae-a96d-232c23482af8" providerId="ADAL" clId="{38E8F255-8AEA-43F9-A6F0-FEA610E7E9E8}" dt="2021-11-14T05:30:18.323" v="177" actId="1076"/>
        <pc:sldMkLst>
          <pc:docMk/>
          <pc:sldMk cId="1039094601" sldId="585"/>
        </pc:sldMkLst>
        <pc:spChg chg="mod">
          <ac:chgData name="Stewart Gale" userId="3647ddd2-6040-41ae-a96d-232c23482af8" providerId="ADAL" clId="{38E8F255-8AEA-43F9-A6F0-FEA610E7E9E8}" dt="2021-11-14T05:30:06.511" v="175" actId="1076"/>
          <ac:spMkLst>
            <pc:docMk/>
            <pc:sldMk cId="1039094601" sldId="585"/>
            <ac:spMk id="12" creationId="{00000000-0000-0000-0000-000000000000}"/>
          </ac:spMkLst>
        </pc:spChg>
        <pc:spChg chg="mod">
          <ac:chgData name="Stewart Gale" userId="3647ddd2-6040-41ae-a96d-232c23482af8" providerId="ADAL" clId="{38E8F255-8AEA-43F9-A6F0-FEA610E7E9E8}" dt="2021-11-14T05:30:10.484" v="176" actId="1076"/>
          <ac:spMkLst>
            <pc:docMk/>
            <pc:sldMk cId="1039094601" sldId="585"/>
            <ac:spMk id="13" creationId="{00000000-0000-0000-0000-000000000000}"/>
          </ac:spMkLst>
        </pc:spChg>
        <pc:spChg chg="mod">
          <ac:chgData name="Stewart Gale" userId="3647ddd2-6040-41ae-a96d-232c23482af8" providerId="ADAL" clId="{38E8F255-8AEA-43F9-A6F0-FEA610E7E9E8}" dt="2021-11-14T05:30:18.323" v="177" actId="1076"/>
          <ac:spMkLst>
            <pc:docMk/>
            <pc:sldMk cId="1039094601" sldId="585"/>
            <ac:spMk id="14" creationId="{00000000-0000-0000-0000-000000000000}"/>
          </ac:spMkLst>
        </pc:spChg>
        <pc:spChg chg="mod">
          <ac:chgData name="Stewart Gale" userId="3647ddd2-6040-41ae-a96d-232c23482af8" providerId="ADAL" clId="{38E8F255-8AEA-43F9-A6F0-FEA610E7E9E8}" dt="2021-11-14T05:30:18.323" v="177" actId="1076"/>
          <ac:spMkLst>
            <pc:docMk/>
            <pc:sldMk cId="1039094601" sldId="585"/>
            <ac:spMk id="22" creationId="{00000000-0000-0000-0000-000000000000}"/>
          </ac:spMkLst>
        </pc:spChg>
        <pc:spChg chg="mod">
          <ac:chgData name="Stewart Gale" userId="3647ddd2-6040-41ae-a96d-232c23482af8" providerId="ADAL" clId="{38E8F255-8AEA-43F9-A6F0-FEA610E7E9E8}" dt="2021-11-14T05:30:18.323" v="177" actId="1076"/>
          <ac:spMkLst>
            <pc:docMk/>
            <pc:sldMk cId="1039094601" sldId="585"/>
            <ac:spMk id="24" creationId="{00000000-0000-0000-0000-000000000000}"/>
          </ac:spMkLst>
        </pc:spChg>
        <pc:spChg chg="mod">
          <ac:chgData name="Stewart Gale" userId="3647ddd2-6040-41ae-a96d-232c23482af8" providerId="ADAL" clId="{38E8F255-8AEA-43F9-A6F0-FEA610E7E9E8}" dt="2021-11-14T05:30:18.323" v="177" actId="1076"/>
          <ac:spMkLst>
            <pc:docMk/>
            <pc:sldMk cId="1039094601" sldId="585"/>
            <ac:spMk id="25" creationId="{00000000-0000-0000-0000-000000000000}"/>
          </ac:spMkLst>
        </pc:spChg>
        <pc:spChg chg="mod">
          <ac:chgData name="Stewart Gale" userId="3647ddd2-6040-41ae-a96d-232c23482af8" providerId="ADAL" clId="{38E8F255-8AEA-43F9-A6F0-FEA610E7E9E8}" dt="2021-11-14T05:30:18.323" v="177" actId="1076"/>
          <ac:spMkLst>
            <pc:docMk/>
            <pc:sldMk cId="1039094601" sldId="585"/>
            <ac:spMk id="26" creationId="{00000000-0000-0000-0000-000000000000}"/>
          </ac:spMkLst>
        </pc:spChg>
        <pc:graphicFrameChg chg="mod modGraphic">
          <ac:chgData name="Stewart Gale" userId="3647ddd2-6040-41ae-a96d-232c23482af8" providerId="ADAL" clId="{38E8F255-8AEA-43F9-A6F0-FEA610E7E9E8}" dt="2021-11-14T05:29:55.248" v="174" actId="404"/>
          <ac:graphicFrameMkLst>
            <pc:docMk/>
            <pc:sldMk cId="1039094601" sldId="585"/>
            <ac:graphicFrameMk id="7" creationId="{00000000-0000-0000-0000-000000000000}"/>
          </ac:graphicFrameMkLst>
        </pc:graphicFrameChg>
        <pc:cxnChg chg="mod">
          <ac:chgData name="Stewart Gale" userId="3647ddd2-6040-41ae-a96d-232c23482af8" providerId="ADAL" clId="{38E8F255-8AEA-43F9-A6F0-FEA610E7E9E8}" dt="2021-11-14T05:30:18.323" v="177" actId="1076"/>
          <ac:cxnSpMkLst>
            <pc:docMk/>
            <pc:sldMk cId="1039094601" sldId="585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38E8F255-8AEA-43F9-A6F0-FEA610E7E9E8}" dt="2021-11-14T05:30:18.323" v="177" actId="1076"/>
          <ac:cxnSpMkLst>
            <pc:docMk/>
            <pc:sldMk cId="1039094601" sldId="585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38E8F255-8AEA-43F9-A6F0-FEA610E7E9E8}" dt="2021-11-14T05:30:18.323" v="177" actId="1076"/>
          <ac:cxnSpMkLst>
            <pc:docMk/>
            <pc:sldMk cId="1039094601" sldId="585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38E8F255-8AEA-43F9-A6F0-FEA610E7E9E8}" dt="2021-11-14T05:30:18.323" v="177" actId="1076"/>
          <ac:cxnSpMkLst>
            <pc:docMk/>
            <pc:sldMk cId="1039094601" sldId="585"/>
            <ac:cxnSpMk id="29" creationId="{00000000-0000-0000-0000-000000000000}"/>
          </ac:cxnSpMkLst>
        </pc:cxnChg>
      </pc:sldChg>
      <pc:sldChg chg="ord">
        <pc:chgData name="Stewart Gale" userId="3647ddd2-6040-41ae-a96d-232c23482af8" providerId="ADAL" clId="{38E8F255-8AEA-43F9-A6F0-FEA610E7E9E8}" dt="2021-11-14T05:30:26.021" v="179"/>
        <pc:sldMkLst>
          <pc:docMk/>
          <pc:sldMk cId="1003825949" sldId="586"/>
        </pc:sldMkLst>
      </pc:sldChg>
      <pc:sldChg chg="modSp mod">
        <pc:chgData name="Stewart Gale" userId="3647ddd2-6040-41ae-a96d-232c23482af8" providerId="ADAL" clId="{38E8F255-8AEA-43F9-A6F0-FEA610E7E9E8}" dt="2021-11-14T05:11:30.402" v="6" actId="6549"/>
        <pc:sldMkLst>
          <pc:docMk/>
          <pc:sldMk cId="3242554441" sldId="587"/>
        </pc:sldMkLst>
        <pc:spChg chg="mod">
          <ac:chgData name="Stewart Gale" userId="3647ddd2-6040-41ae-a96d-232c23482af8" providerId="ADAL" clId="{38E8F255-8AEA-43F9-A6F0-FEA610E7E9E8}" dt="2021-11-14T05:11:30.402" v="6" actId="6549"/>
          <ac:spMkLst>
            <pc:docMk/>
            <pc:sldMk cId="3242554441" sldId="587"/>
            <ac:spMk id="5" creationId="{00000000-0000-0000-0000-000000000000}"/>
          </ac:spMkLst>
        </pc:spChg>
      </pc:sldChg>
      <pc:sldChg chg="delSp modSp mod">
        <pc:chgData name="Stewart Gale" userId="3647ddd2-6040-41ae-a96d-232c23482af8" providerId="ADAL" clId="{38E8F255-8AEA-43F9-A6F0-FEA610E7E9E8}" dt="2021-11-14T05:28:34.208" v="154" actId="20577"/>
        <pc:sldMkLst>
          <pc:docMk/>
          <pc:sldMk cId="1035975282" sldId="588"/>
        </pc:sldMkLst>
        <pc:spChg chg="mod">
          <ac:chgData name="Stewart Gale" userId="3647ddd2-6040-41ae-a96d-232c23482af8" providerId="ADAL" clId="{38E8F255-8AEA-43F9-A6F0-FEA610E7E9E8}" dt="2021-11-14T05:28:34.208" v="154" actId="20577"/>
          <ac:spMkLst>
            <pc:docMk/>
            <pc:sldMk cId="1035975282" sldId="588"/>
            <ac:spMk id="15" creationId="{00000000-0000-0000-0000-000000000000}"/>
          </ac:spMkLst>
        </pc:spChg>
        <pc:spChg chg="del">
          <ac:chgData name="Stewart Gale" userId="3647ddd2-6040-41ae-a96d-232c23482af8" providerId="ADAL" clId="{38E8F255-8AEA-43F9-A6F0-FEA610E7E9E8}" dt="2021-11-14T05:11:53.295" v="10" actId="478"/>
          <ac:spMkLst>
            <pc:docMk/>
            <pc:sldMk cId="1035975282" sldId="588"/>
            <ac:spMk id="17" creationId="{00000000-0000-0000-0000-000000000000}"/>
          </ac:spMkLst>
        </pc:spChg>
        <pc:spChg chg="del">
          <ac:chgData name="Stewart Gale" userId="3647ddd2-6040-41ae-a96d-232c23482af8" providerId="ADAL" clId="{38E8F255-8AEA-43F9-A6F0-FEA610E7E9E8}" dt="2021-11-14T05:11:49.471" v="8" actId="478"/>
          <ac:spMkLst>
            <pc:docMk/>
            <pc:sldMk cId="1035975282" sldId="588"/>
            <ac:spMk id="18" creationId="{00000000-0000-0000-0000-000000000000}"/>
          </ac:spMkLst>
        </pc:spChg>
        <pc:spChg chg="del">
          <ac:chgData name="Stewart Gale" userId="3647ddd2-6040-41ae-a96d-232c23482af8" providerId="ADAL" clId="{38E8F255-8AEA-43F9-A6F0-FEA610E7E9E8}" dt="2021-11-14T05:11:46.965" v="7" actId="478"/>
          <ac:spMkLst>
            <pc:docMk/>
            <pc:sldMk cId="1035975282" sldId="588"/>
            <ac:spMk id="19" creationId="{00000000-0000-0000-0000-000000000000}"/>
          </ac:spMkLst>
        </pc:spChg>
        <pc:cxnChg chg="del">
          <ac:chgData name="Stewart Gale" userId="3647ddd2-6040-41ae-a96d-232c23482af8" providerId="ADAL" clId="{38E8F255-8AEA-43F9-A6F0-FEA610E7E9E8}" dt="2021-11-14T05:11:51.560" v="9" actId="478"/>
          <ac:cxnSpMkLst>
            <pc:docMk/>
            <pc:sldMk cId="1035975282" sldId="588"/>
            <ac:cxnSpMk id="8" creationId="{00000000-0000-0000-0000-000000000000}"/>
          </ac:cxnSpMkLst>
        </pc:cxnChg>
      </pc:sldChg>
      <pc:sldChg chg="addSp delSp modSp add mod delAnim">
        <pc:chgData name="Stewart Gale" userId="3647ddd2-6040-41ae-a96d-232c23482af8" providerId="ADAL" clId="{38E8F255-8AEA-43F9-A6F0-FEA610E7E9E8}" dt="2021-11-14T05:27:51.455" v="105" actId="14100"/>
        <pc:sldMkLst>
          <pc:docMk/>
          <pc:sldMk cId="185839959" sldId="589"/>
        </pc:sldMkLst>
        <pc:spChg chg="del">
          <ac:chgData name="Stewart Gale" userId="3647ddd2-6040-41ae-a96d-232c23482af8" providerId="ADAL" clId="{38E8F255-8AEA-43F9-A6F0-FEA610E7E9E8}" dt="2021-11-14T05:12:40.080" v="12" actId="478"/>
          <ac:spMkLst>
            <pc:docMk/>
            <pc:sldMk cId="185839959" sldId="589"/>
            <ac:spMk id="5" creationId="{00000000-0000-0000-0000-000000000000}"/>
          </ac:spMkLst>
        </pc:spChg>
        <pc:spChg chg="del">
          <ac:chgData name="Stewart Gale" userId="3647ddd2-6040-41ae-a96d-232c23482af8" providerId="ADAL" clId="{38E8F255-8AEA-43F9-A6F0-FEA610E7E9E8}" dt="2021-11-14T05:12:40.080" v="12" actId="478"/>
          <ac:spMkLst>
            <pc:docMk/>
            <pc:sldMk cId="185839959" sldId="589"/>
            <ac:spMk id="9" creationId="{CB641E04-B632-4F5C-9546-290E41867A05}"/>
          </ac:spMkLst>
        </pc:spChg>
        <pc:spChg chg="del">
          <ac:chgData name="Stewart Gale" userId="3647ddd2-6040-41ae-a96d-232c23482af8" providerId="ADAL" clId="{38E8F255-8AEA-43F9-A6F0-FEA610E7E9E8}" dt="2021-11-14T05:12:42.385" v="13" actId="478"/>
          <ac:spMkLst>
            <pc:docMk/>
            <pc:sldMk cId="185839959" sldId="589"/>
            <ac:spMk id="15" creationId="{00000000-0000-0000-0000-000000000000}"/>
          </ac:spMkLst>
        </pc:spChg>
        <pc:spChg chg="add mod">
          <ac:chgData name="Stewart Gale" userId="3647ddd2-6040-41ae-a96d-232c23482af8" providerId="ADAL" clId="{38E8F255-8AEA-43F9-A6F0-FEA610E7E9E8}" dt="2021-11-14T05:13:05.343" v="18" actId="1076"/>
          <ac:spMkLst>
            <pc:docMk/>
            <pc:sldMk cId="185839959" sldId="589"/>
            <ac:spMk id="17" creationId="{8AAE298C-FFAB-4272-A810-92F0971C152E}"/>
          </ac:spMkLst>
        </pc:spChg>
        <pc:spChg chg="add mod">
          <ac:chgData name="Stewart Gale" userId="3647ddd2-6040-41ae-a96d-232c23482af8" providerId="ADAL" clId="{38E8F255-8AEA-43F9-A6F0-FEA610E7E9E8}" dt="2021-11-14T05:13:10.457" v="19" actId="1076"/>
          <ac:spMkLst>
            <pc:docMk/>
            <pc:sldMk cId="185839959" sldId="589"/>
            <ac:spMk id="18" creationId="{B41850AC-D8A6-486E-91FF-00AF19D13531}"/>
          </ac:spMkLst>
        </pc:spChg>
        <pc:spChg chg="add mod">
          <ac:chgData name="Stewart Gale" userId="3647ddd2-6040-41ae-a96d-232c23482af8" providerId="ADAL" clId="{38E8F255-8AEA-43F9-A6F0-FEA610E7E9E8}" dt="2021-11-14T05:23:21.461" v="27" actId="1076"/>
          <ac:spMkLst>
            <pc:docMk/>
            <pc:sldMk cId="185839959" sldId="589"/>
            <ac:spMk id="20" creationId="{62CA3015-78C1-4983-892F-F4B121CB84E2}"/>
          </ac:spMkLst>
        </pc:spChg>
        <pc:spChg chg="add mod">
          <ac:chgData name="Stewart Gale" userId="3647ddd2-6040-41ae-a96d-232c23482af8" providerId="ADAL" clId="{38E8F255-8AEA-43F9-A6F0-FEA610E7E9E8}" dt="2021-11-14T05:27:45.702" v="103" actId="1076"/>
          <ac:spMkLst>
            <pc:docMk/>
            <pc:sldMk cId="185839959" sldId="589"/>
            <ac:spMk id="21" creationId="{64FB8BEC-D643-40BB-9444-7BAA28E2149E}"/>
          </ac:spMkLst>
        </pc:spChg>
        <pc:spChg chg="del">
          <ac:chgData name="Stewart Gale" userId="3647ddd2-6040-41ae-a96d-232c23482af8" providerId="ADAL" clId="{38E8F255-8AEA-43F9-A6F0-FEA610E7E9E8}" dt="2021-11-14T05:12:40.080" v="12" actId="478"/>
          <ac:spMkLst>
            <pc:docMk/>
            <pc:sldMk cId="185839959" sldId="589"/>
            <ac:spMk id="24" creationId="{00000000-0000-0000-0000-000000000000}"/>
          </ac:spMkLst>
        </pc:spChg>
        <pc:spChg chg="del">
          <ac:chgData name="Stewart Gale" userId="3647ddd2-6040-41ae-a96d-232c23482af8" providerId="ADAL" clId="{38E8F255-8AEA-43F9-A6F0-FEA610E7E9E8}" dt="2021-11-14T05:12:40.080" v="12" actId="478"/>
          <ac:spMkLst>
            <pc:docMk/>
            <pc:sldMk cId="185839959" sldId="589"/>
            <ac:spMk id="25" creationId="{CB641E04-B632-4F5C-9546-290E41867A05}"/>
          </ac:spMkLst>
        </pc:spChg>
        <pc:spChg chg="add mod">
          <ac:chgData name="Stewart Gale" userId="3647ddd2-6040-41ae-a96d-232c23482af8" providerId="ADAL" clId="{38E8F255-8AEA-43F9-A6F0-FEA610E7E9E8}" dt="2021-11-14T05:27:43.164" v="102" actId="1076"/>
          <ac:spMkLst>
            <pc:docMk/>
            <pc:sldMk cId="185839959" sldId="589"/>
            <ac:spMk id="26" creationId="{0B844BDA-5FAE-4268-84BD-8DED74BD9FC4}"/>
          </ac:spMkLst>
        </pc:spChg>
        <pc:spChg chg="mod">
          <ac:chgData name="Stewart Gale" userId="3647ddd2-6040-41ae-a96d-232c23482af8" providerId="ADAL" clId="{38E8F255-8AEA-43F9-A6F0-FEA610E7E9E8}" dt="2021-11-14T05:12:54.757" v="16" actId="1076"/>
          <ac:spMkLst>
            <pc:docMk/>
            <pc:sldMk cId="185839959" sldId="589"/>
            <ac:spMk id="27" creationId="{00000000-0000-0000-0000-000000000000}"/>
          </ac:spMkLst>
        </pc:spChg>
        <pc:spChg chg="del">
          <ac:chgData name="Stewart Gale" userId="3647ddd2-6040-41ae-a96d-232c23482af8" providerId="ADAL" clId="{38E8F255-8AEA-43F9-A6F0-FEA610E7E9E8}" dt="2021-11-14T05:12:40.080" v="12" actId="478"/>
          <ac:spMkLst>
            <pc:docMk/>
            <pc:sldMk cId="185839959" sldId="589"/>
            <ac:spMk id="28" creationId="{CB641E04-B632-4F5C-9546-290E41867A05}"/>
          </ac:spMkLst>
        </pc:spChg>
        <pc:spChg chg="del">
          <ac:chgData name="Stewart Gale" userId="3647ddd2-6040-41ae-a96d-232c23482af8" providerId="ADAL" clId="{38E8F255-8AEA-43F9-A6F0-FEA610E7E9E8}" dt="2021-11-14T05:12:40.080" v="12" actId="478"/>
          <ac:spMkLst>
            <pc:docMk/>
            <pc:sldMk cId="185839959" sldId="589"/>
            <ac:spMk id="29" creationId="{00000000-0000-0000-0000-000000000000}"/>
          </ac:spMkLst>
        </pc:spChg>
        <pc:spChg chg="mod">
          <ac:chgData name="Stewart Gale" userId="3647ddd2-6040-41ae-a96d-232c23482af8" providerId="ADAL" clId="{38E8F255-8AEA-43F9-A6F0-FEA610E7E9E8}" dt="2021-11-14T05:27:32.341" v="98" actId="1076"/>
          <ac:spMkLst>
            <pc:docMk/>
            <pc:sldMk cId="185839959" sldId="589"/>
            <ac:spMk id="30" creationId="{00000000-0000-0000-0000-000000000000}"/>
          </ac:spMkLst>
        </pc:spChg>
        <pc:spChg chg="add mod">
          <ac:chgData name="Stewart Gale" userId="3647ddd2-6040-41ae-a96d-232c23482af8" providerId="ADAL" clId="{38E8F255-8AEA-43F9-A6F0-FEA610E7E9E8}" dt="2021-11-14T05:25:43.767" v="71" actId="1076"/>
          <ac:spMkLst>
            <pc:docMk/>
            <pc:sldMk cId="185839959" sldId="589"/>
            <ac:spMk id="36" creationId="{5126DBC3-0F80-4694-83F5-42BB21F055A6}"/>
          </ac:spMkLst>
        </pc:spChg>
        <pc:spChg chg="add mod">
          <ac:chgData name="Stewart Gale" userId="3647ddd2-6040-41ae-a96d-232c23482af8" providerId="ADAL" clId="{38E8F255-8AEA-43F9-A6F0-FEA610E7E9E8}" dt="2021-11-14T05:25:59.876" v="76" actId="1076"/>
          <ac:spMkLst>
            <pc:docMk/>
            <pc:sldMk cId="185839959" sldId="589"/>
            <ac:spMk id="37" creationId="{6352CF9B-CFE3-469A-8E61-98A9D09BB17D}"/>
          </ac:spMkLst>
        </pc:spChg>
        <pc:spChg chg="add mod">
          <ac:chgData name="Stewart Gale" userId="3647ddd2-6040-41ae-a96d-232c23482af8" providerId="ADAL" clId="{38E8F255-8AEA-43F9-A6F0-FEA610E7E9E8}" dt="2021-11-14T05:26:21.228" v="82" actId="207"/>
          <ac:spMkLst>
            <pc:docMk/>
            <pc:sldMk cId="185839959" sldId="589"/>
            <ac:spMk id="38" creationId="{279211A1-0C75-4FD9-9767-20E80468E610}"/>
          </ac:spMkLst>
        </pc:spChg>
        <pc:spChg chg="add mod">
          <ac:chgData name="Stewart Gale" userId="3647ddd2-6040-41ae-a96d-232c23482af8" providerId="ADAL" clId="{38E8F255-8AEA-43F9-A6F0-FEA610E7E9E8}" dt="2021-11-14T05:27:47.671" v="104" actId="1076"/>
          <ac:spMkLst>
            <pc:docMk/>
            <pc:sldMk cId="185839959" sldId="589"/>
            <ac:spMk id="39" creationId="{BC3ABDAC-4D6F-40A6-AA68-FDF15DA0B2C4}"/>
          </ac:spMkLst>
        </pc:spChg>
        <pc:picChg chg="mod">
          <ac:chgData name="Stewart Gale" userId="3647ddd2-6040-41ae-a96d-232c23482af8" providerId="ADAL" clId="{38E8F255-8AEA-43F9-A6F0-FEA610E7E9E8}" dt="2021-11-14T05:27:38.387" v="101" actId="1076"/>
          <ac:picMkLst>
            <pc:docMk/>
            <pc:sldMk cId="185839959" sldId="589"/>
            <ac:picMk id="11" creationId="{322744D0-50D0-4BAF-8ADA-024F1AA72052}"/>
          </ac:picMkLst>
        </pc:picChg>
        <pc:cxnChg chg="add mod">
          <ac:chgData name="Stewart Gale" userId="3647ddd2-6040-41ae-a96d-232c23482af8" providerId="ADAL" clId="{38E8F255-8AEA-43F9-A6F0-FEA610E7E9E8}" dt="2021-11-14T05:25:51.984" v="74" actId="14100"/>
          <ac:cxnSpMkLst>
            <pc:docMk/>
            <pc:sldMk cId="185839959" sldId="589"/>
            <ac:cxnSpMk id="23" creationId="{D5FC45C8-BB97-4DC5-8D85-25C43E1CFA91}"/>
          </ac:cxnSpMkLst>
        </pc:cxnChg>
        <pc:cxnChg chg="add del mod">
          <ac:chgData name="Stewart Gale" userId="3647ddd2-6040-41ae-a96d-232c23482af8" providerId="ADAL" clId="{38E8F255-8AEA-43F9-A6F0-FEA610E7E9E8}" dt="2021-11-14T05:26:06.774" v="79" actId="478"/>
          <ac:cxnSpMkLst>
            <pc:docMk/>
            <pc:sldMk cId="185839959" sldId="589"/>
            <ac:cxnSpMk id="31" creationId="{E379BB14-753A-43BB-AA82-240DEF26DBF2}"/>
          </ac:cxnSpMkLst>
        </pc:cxnChg>
        <pc:cxnChg chg="del mod">
          <ac:chgData name="Stewart Gale" userId="3647ddd2-6040-41ae-a96d-232c23482af8" providerId="ADAL" clId="{38E8F255-8AEA-43F9-A6F0-FEA610E7E9E8}" dt="2021-11-14T05:25:13.651" v="63" actId="478"/>
          <ac:cxnSpMkLst>
            <pc:docMk/>
            <pc:sldMk cId="185839959" sldId="589"/>
            <ac:cxnSpMk id="32" creationId="{00000000-0000-0000-0000-000000000000}"/>
          </ac:cxnSpMkLst>
        </pc:cxnChg>
        <pc:cxnChg chg="add mod">
          <ac:chgData name="Stewart Gale" userId="3647ddd2-6040-41ae-a96d-232c23482af8" providerId="ADAL" clId="{38E8F255-8AEA-43F9-A6F0-FEA610E7E9E8}" dt="2021-11-14T05:26:05.592" v="78" actId="14100"/>
          <ac:cxnSpMkLst>
            <pc:docMk/>
            <pc:sldMk cId="185839959" sldId="589"/>
            <ac:cxnSpMk id="33" creationId="{4053EE59-B20E-4ABB-95C3-D0925A80E27E}"/>
          </ac:cxnSpMkLst>
        </pc:cxnChg>
        <pc:cxnChg chg="add mod">
          <ac:chgData name="Stewart Gale" userId="3647ddd2-6040-41ae-a96d-232c23482af8" providerId="ADAL" clId="{38E8F255-8AEA-43F9-A6F0-FEA610E7E9E8}" dt="2021-11-14T05:26:45.230" v="85" actId="14100"/>
          <ac:cxnSpMkLst>
            <pc:docMk/>
            <pc:sldMk cId="185839959" sldId="589"/>
            <ac:cxnSpMk id="34" creationId="{42DEB497-9F70-42E0-86D9-C663D4D4E9B7}"/>
          </ac:cxnSpMkLst>
        </pc:cxnChg>
        <pc:cxnChg chg="add mod">
          <ac:chgData name="Stewart Gale" userId="3647ddd2-6040-41ae-a96d-232c23482af8" providerId="ADAL" clId="{38E8F255-8AEA-43F9-A6F0-FEA610E7E9E8}" dt="2021-11-14T05:27:51.455" v="105" actId="14100"/>
          <ac:cxnSpMkLst>
            <pc:docMk/>
            <pc:sldMk cId="185839959" sldId="589"/>
            <ac:cxnSpMk id="35" creationId="{0B8C26A2-5A59-4DE0-863A-FBAABFD7579C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662F3-A825-479D-AF31-B8DB1A48A37E}" type="datetimeFigureOut">
              <a:rPr lang="en-GB" smtClean="0"/>
              <a:t>14/10/2023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99542-E2A1-424D-87BD-7093B468F4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941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14/10/2023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0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1384" y="197346"/>
            <a:ext cx="1108923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Parametric Equations</a:t>
            </a:r>
          </a:p>
          <a:p>
            <a:pPr algn="ctr"/>
            <a:r>
              <a:rPr lang="en-GB" sz="9600" dirty="0"/>
              <a:t>Introduction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8</a:t>
            </a:r>
          </a:p>
          <a:p>
            <a:pPr algn="ctr"/>
            <a:r>
              <a:rPr lang="en-GB" sz="8800" dirty="0"/>
              <a:t>(Part 1 of 3)</a:t>
            </a:r>
          </a:p>
        </p:txBody>
      </p:sp>
    </p:spTree>
    <p:extLst>
      <p:ext uri="{BB962C8B-B14F-4D97-AF65-F5344CB8AC3E}">
        <p14:creationId xmlns:p14="http://schemas.microsoft.com/office/powerpoint/2010/main" val="3242554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433DBD-2169-11D8-D021-605557DAB96E}"/>
              </a:ext>
            </a:extLst>
          </p:cNvPr>
          <p:cNvSpPr txBox="1"/>
          <p:nvPr/>
        </p:nvSpPr>
        <p:spPr>
          <a:xfrm>
            <a:off x="191344" y="2780928"/>
            <a:ext cx="11809312" cy="26776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200" dirty="0">
                <a:solidFill>
                  <a:schemeClr val="tx1"/>
                </a:solidFill>
              </a:rPr>
              <a:t>A common strategy for domain/range questions </a:t>
            </a:r>
          </a:p>
          <a:p>
            <a:pPr algn="ctr"/>
            <a:r>
              <a:rPr lang="en-GB" sz="4200" dirty="0">
                <a:solidFill>
                  <a:schemeClr val="tx1"/>
                </a:solidFill>
              </a:rPr>
              <a:t>is to consider what happens at the boundary values then consider if any minimum or maximum values happen in between them.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6E897A-8788-62EB-6A75-8E0681F052A9}"/>
              </a:ext>
            </a:extLst>
          </p:cNvPr>
          <p:cNvSpPr txBox="1"/>
          <p:nvPr/>
        </p:nvSpPr>
        <p:spPr>
          <a:xfrm>
            <a:off x="1991544" y="553904"/>
            <a:ext cx="8064896" cy="193899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Domain and Range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Parametric Equations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C2532F-C8CE-3468-5E42-8EB102C18FA9}"/>
              </a:ext>
            </a:extLst>
          </p:cNvPr>
          <p:cNvSpPr txBox="1"/>
          <p:nvPr/>
        </p:nvSpPr>
        <p:spPr>
          <a:xfrm>
            <a:off x="1511660" y="5746616"/>
            <a:ext cx="902466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sketch of the graph may help with this.</a:t>
            </a:r>
          </a:p>
        </p:txBody>
      </p:sp>
    </p:spTree>
    <p:extLst>
      <p:ext uri="{BB962C8B-B14F-4D97-AF65-F5344CB8AC3E}">
        <p14:creationId xmlns:p14="http://schemas.microsoft.com/office/powerpoint/2010/main" val="3910068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1CA6747-6149-4CCD-8D47-E08E8FCF8ECF}"/>
              </a:ext>
            </a:extLst>
          </p:cNvPr>
          <p:cNvSpPr txBox="1"/>
          <p:nvPr/>
        </p:nvSpPr>
        <p:spPr>
          <a:xfrm>
            <a:off x="335360" y="404664"/>
            <a:ext cx="4536504" cy="70788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latin typeface="+mj-lt"/>
              </a:rPr>
              <a:t>Domain and Range</a:t>
            </a:r>
            <a:endParaRPr lang="en-GB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13294549"/>
                  </p:ext>
                </p:extLst>
              </p:nvPr>
            </p:nvGraphicFramePr>
            <p:xfrm>
              <a:off x="263352" y="1628800"/>
              <a:ext cx="11665295" cy="366654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44216">
                      <a:extLst>
                        <a:ext uri="{9D8B030D-6E8A-4147-A177-3AD203B41FA5}">
                          <a16:colId xmlns:a16="http://schemas.microsoft.com/office/drawing/2014/main" val="3782528237"/>
                        </a:ext>
                      </a:extLst>
                    </a:gridCol>
                    <a:gridCol w="1976848">
                      <a:extLst>
                        <a:ext uri="{9D8B030D-6E8A-4147-A177-3AD203B41FA5}">
                          <a16:colId xmlns:a16="http://schemas.microsoft.com/office/drawing/2014/main" val="2553954521"/>
                        </a:ext>
                      </a:extLst>
                    </a:gridCol>
                    <a:gridCol w="2581663">
                      <a:extLst>
                        <a:ext uri="{9D8B030D-6E8A-4147-A177-3AD203B41FA5}">
                          <a16:colId xmlns:a16="http://schemas.microsoft.com/office/drawing/2014/main" val="3923207969"/>
                        </a:ext>
                      </a:extLst>
                    </a:gridCol>
                    <a:gridCol w="2580905">
                      <a:extLst>
                        <a:ext uri="{9D8B030D-6E8A-4147-A177-3AD203B41FA5}">
                          <a16:colId xmlns:a16="http://schemas.microsoft.com/office/drawing/2014/main" val="140085532"/>
                        </a:ext>
                      </a:extLst>
                    </a:gridCol>
                    <a:gridCol w="2581663">
                      <a:extLst>
                        <a:ext uri="{9D8B030D-6E8A-4147-A177-3AD203B41FA5}">
                          <a16:colId xmlns:a16="http://schemas.microsoft.com/office/drawing/2014/main" val="3152891302"/>
                        </a:ext>
                      </a:extLst>
                    </a:gridCol>
                  </a:tblGrid>
                  <a:tr h="9627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Parametric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Cartesian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oMath>
                          </a14:m>
                          <a:r>
                            <a:rPr lang="en-GB" sz="2800" baseline="0" dirty="0">
                              <a:solidFill>
                                <a:schemeClr val="tx1"/>
                              </a:solidFill>
                            </a:rPr>
                            <a:t> values allowed</a:t>
                          </a:r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2400" b="1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oMath>
                          </a14:m>
                          <a:r>
                            <a:rPr lang="en-GB" sz="2400" baseline="0" dirty="0">
                              <a:solidFill>
                                <a:schemeClr val="tx1"/>
                              </a:solidFill>
                            </a:rPr>
                            <a:t> values allowed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baseline="0" dirty="0">
                              <a:solidFill>
                                <a:schemeClr val="tx1"/>
                              </a:solidFill>
                            </a:rPr>
                            <a:t>Domain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2400" b="1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oMath>
                          </a14:m>
                          <a:r>
                            <a:rPr lang="en-GB" sz="2400" baseline="0" dirty="0">
                              <a:solidFill>
                                <a:schemeClr val="tx1"/>
                              </a:solidFill>
                            </a:rPr>
                            <a:t> values allowed Range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17921551"/>
                      </a:ext>
                    </a:extLst>
                  </a:tr>
                  <a:tr h="270384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=2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oMath>
                            </m:oMathPara>
                          </a14:m>
                          <a:endParaRPr lang="en-GB" sz="32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endParaRPr lang="en-GB" sz="32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b="0" i="1" dirty="0">
                            <a:latin typeface="Cambria Math" panose="020405030504060302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−3&lt;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GB" sz="3600" b="0" i="1" smtClean="0">
                                    <a:latin typeface="Cambria Math" panose="02040503050406030204" pitchFamily="18" charset="0"/>
                                  </a:rPr>
                                  <m:t>&lt;3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093747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13294549"/>
                  </p:ext>
                </p:extLst>
              </p:nvPr>
            </p:nvGraphicFramePr>
            <p:xfrm>
              <a:off x="263352" y="1628800"/>
              <a:ext cx="11665295" cy="366654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44216">
                      <a:extLst>
                        <a:ext uri="{9D8B030D-6E8A-4147-A177-3AD203B41FA5}">
                          <a16:colId xmlns:a16="http://schemas.microsoft.com/office/drawing/2014/main" val="3782528237"/>
                        </a:ext>
                      </a:extLst>
                    </a:gridCol>
                    <a:gridCol w="1976848">
                      <a:extLst>
                        <a:ext uri="{9D8B030D-6E8A-4147-A177-3AD203B41FA5}">
                          <a16:colId xmlns:a16="http://schemas.microsoft.com/office/drawing/2014/main" val="2553954521"/>
                        </a:ext>
                      </a:extLst>
                    </a:gridCol>
                    <a:gridCol w="2581663">
                      <a:extLst>
                        <a:ext uri="{9D8B030D-6E8A-4147-A177-3AD203B41FA5}">
                          <a16:colId xmlns:a16="http://schemas.microsoft.com/office/drawing/2014/main" val="3923207969"/>
                        </a:ext>
                      </a:extLst>
                    </a:gridCol>
                    <a:gridCol w="2580905">
                      <a:extLst>
                        <a:ext uri="{9D8B030D-6E8A-4147-A177-3AD203B41FA5}">
                          <a16:colId xmlns:a16="http://schemas.microsoft.com/office/drawing/2014/main" val="140085532"/>
                        </a:ext>
                      </a:extLst>
                    </a:gridCol>
                    <a:gridCol w="2581663">
                      <a:extLst>
                        <a:ext uri="{9D8B030D-6E8A-4147-A177-3AD203B41FA5}">
                          <a16:colId xmlns:a16="http://schemas.microsoft.com/office/drawing/2014/main" val="3152891302"/>
                        </a:ext>
                      </a:extLst>
                    </a:gridCol>
                  </a:tblGrid>
                  <a:tr h="9627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Parametric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Cartesian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1887" t="-5063" r="-200236" b="-2822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2482" t="-5063" r="-100709" b="-2822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1651" t="-5063" r="-472" b="-2822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17921551"/>
                      </a:ext>
                    </a:extLst>
                  </a:tr>
                  <a:tr h="270384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3" t="-37387" r="-500627" b="-4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1887" t="-37387" r="-200236" b="-4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0937472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6816080" y="3645024"/>
                <a:ext cx="252028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−6&lt;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&lt;6</m:t>
                      </m:r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3645024"/>
                <a:ext cx="252028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9526200" y="3645023"/>
                <a:ext cx="223181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0≤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&lt;9</m:t>
                      </m:r>
                    </m:oMath>
                  </m:oMathPara>
                </a14:m>
                <a:endParaRPr lang="en-GB" sz="60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6200" y="3645023"/>
                <a:ext cx="223181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0C202D-0F9D-47C5-A86C-2767394949A5}"/>
                  </a:ext>
                </a:extLst>
              </p:cNvPr>
              <p:cNvSpPr txBox="1"/>
              <p:nvPr/>
            </p:nvSpPr>
            <p:spPr>
              <a:xfrm>
                <a:off x="2423592" y="3284984"/>
                <a:ext cx="1607840" cy="10772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B0C202D-0F9D-47C5-A86C-2767394949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3284984"/>
                <a:ext cx="1607840" cy="10772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909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1CA6747-6149-4CCD-8D47-E08E8FCF8ECF}"/>
              </a:ext>
            </a:extLst>
          </p:cNvPr>
          <p:cNvSpPr txBox="1"/>
          <p:nvPr/>
        </p:nvSpPr>
        <p:spPr>
          <a:xfrm>
            <a:off x="335360" y="404664"/>
            <a:ext cx="4536504" cy="70788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>
                <a:latin typeface="+mj-lt"/>
              </a:rPr>
              <a:t>Domain and Range</a:t>
            </a:r>
            <a:endParaRPr lang="en-GB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3423217"/>
                  </p:ext>
                </p:extLst>
              </p:nvPr>
            </p:nvGraphicFramePr>
            <p:xfrm>
              <a:off x="263352" y="1628800"/>
              <a:ext cx="11665295" cy="366654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61737">
                      <a:extLst>
                        <a:ext uri="{9D8B030D-6E8A-4147-A177-3AD203B41FA5}">
                          <a16:colId xmlns:a16="http://schemas.microsoft.com/office/drawing/2014/main" val="3782528237"/>
                        </a:ext>
                      </a:extLst>
                    </a:gridCol>
                    <a:gridCol w="1959327">
                      <a:extLst>
                        <a:ext uri="{9D8B030D-6E8A-4147-A177-3AD203B41FA5}">
                          <a16:colId xmlns:a16="http://schemas.microsoft.com/office/drawing/2014/main" val="2553954521"/>
                        </a:ext>
                      </a:extLst>
                    </a:gridCol>
                    <a:gridCol w="2581663">
                      <a:extLst>
                        <a:ext uri="{9D8B030D-6E8A-4147-A177-3AD203B41FA5}">
                          <a16:colId xmlns:a16="http://schemas.microsoft.com/office/drawing/2014/main" val="3923207969"/>
                        </a:ext>
                      </a:extLst>
                    </a:gridCol>
                    <a:gridCol w="2580905">
                      <a:extLst>
                        <a:ext uri="{9D8B030D-6E8A-4147-A177-3AD203B41FA5}">
                          <a16:colId xmlns:a16="http://schemas.microsoft.com/office/drawing/2014/main" val="140085532"/>
                        </a:ext>
                      </a:extLst>
                    </a:gridCol>
                    <a:gridCol w="2581663">
                      <a:extLst>
                        <a:ext uri="{9D8B030D-6E8A-4147-A177-3AD203B41FA5}">
                          <a16:colId xmlns:a16="http://schemas.microsoft.com/office/drawing/2014/main" val="3152891302"/>
                        </a:ext>
                      </a:extLst>
                    </a:gridCol>
                  </a:tblGrid>
                  <a:tr h="9627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Parametric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Cartesian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GB" sz="2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oMath>
                          </a14:m>
                          <a:r>
                            <a:rPr lang="en-GB" sz="2800" baseline="0" dirty="0">
                              <a:solidFill>
                                <a:schemeClr val="tx1"/>
                              </a:solidFill>
                            </a:rPr>
                            <a:t> values allowed</a:t>
                          </a:r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2400" b="1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oMath>
                          </a14:m>
                          <a:r>
                            <a:rPr lang="en-GB" sz="2400" baseline="0" dirty="0">
                              <a:solidFill>
                                <a:schemeClr val="tx1"/>
                              </a:solidFill>
                            </a:rPr>
                            <a:t> values allowed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400" baseline="0" dirty="0">
                              <a:solidFill>
                                <a:schemeClr val="tx1"/>
                              </a:solidFill>
                            </a:rPr>
                            <a:t>Domain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GB" sz="2400" b="1" i="1" baseline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</m:oMath>
                          </a14:m>
                          <a:r>
                            <a:rPr lang="en-GB" sz="2400" baseline="0" dirty="0">
                              <a:solidFill>
                                <a:schemeClr val="tx1"/>
                              </a:solidFill>
                            </a:rPr>
                            <a:t> values allowed Range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17921551"/>
                      </a:ext>
                    </a:extLst>
                  </a:tr>
                  <a:tr h="270384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num>
                                  <m:den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oMath>
                            </m:oMathPara>
                          </a14:m>
                          <a:endParaRPr lang="en-GB" sz="32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endParaRPr lang="en-GB" sz="3200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3200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GB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36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−3&lt;</m:t>
                                </m:r>
                                <m:r>
                                  <a:rPr lang="en-GB" sz="36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GB" sz="36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&lt;3</m:t>
                                </m:r>
                              </m:oMath>
                            </m:oMathPara>
                          </a14:m>
                          <a:endParaRPr lang="en-GB" sz="36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093747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3423217"/>
                  </p:ext>
                </p:extLst>
              </p:nvPr>
            </p:nvGraphicFramePr>
            <p:xfrm>
              <a:off x="263352" y="1628800"/>
              <a:ext cx="11665295" cy="366654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961737">
                      <a:extLst>
                        <a:ext uri="{9D8B030D-6E8A-4147-A177-3AD203B41FA5}">
                          <a16:colId xmlns:a16="http://schemas.microsoft.com/office/drawing/2014/main" val="3782528237"/>
                        </a:ext>
                      </a:extLst>
                    </a:gridCol>
                    <a:gridCol w="1959327">
                      <a:extLst>
                        <a:ext uri="{9D8B030D-6E8A-4147-A177-3AD203B41FA5}">
                          <a16:colId xmlns:a16="http://schemas.microsoft.com/office/drawing/2014/main" val="2553954521"/>
                        </a:ext>
                      </a:extLst>
                    </a:gridCol>
                    <a:gridCol w="2581663">
                      <a:extLst>
                        <a:ext uri="{9D8B030D-6E8A-4147-A177-3AD203B41FA5}">
                          <a16:colId xmlns:a16="http://schemas.microsoft.com/office/drawing/2014/main" val="3923207969"/>
                        </a:ext>
                      </a:extLst>
                    </a:gridCol>
                    <a:gridCol w="2580905">
                      <a:extLst>
                        <a:ext uri="{9D8B030D-6E8A-4147-A177-3AD203B41FA5}">
                          <a16:colId xmlns:a16="http://schemas.microsoft.com/office/drawing/2014/main" val="140085532"/>
                        </a:ext>
                      </a:extLst>
                    </a:gridCol>
                    <a:gridCol w="2581663">
                      <a:extLst>
                        <a:ext uri="{9D8B030D-6E8A-4147-A177-3AD203B41FA5}">
                          <a16:colId xmlns:a16="http://schemas.microsoft.com/office/drawing/2014/main" val="3152891302"/>
                        </a:ext>
                      </a:extLst>
                    </a:gridCol>
                  </a:tblGrid>
                  <a:tr h="9627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Parametric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dirty="0">
                              <a:solidFill>
                                <a:schemeClr val="tx1"/>
                              </a:solidFill>
                            </a:rPr>
                            <a:t>Cartesian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1887" t="-5063" r="-200236" b="-2822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52482" t="-5063" r="-100709" b="-28227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51651" t="-5063" r="-472" b="-28227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17921551"/>
                      </a:ext>
                    </a:extLst>
                  </a:tr>
                  <a:tr h="270384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11" t="-37387" r="-495031" b="-4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1887" t="-37387" r="-200236" b="-4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32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0937472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6813172" y="3427513"/>
                <a:ext cx="2448272" cy="1014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2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3172" y="3427513"/>
                <a:ext cx="2448272" cy="10143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9411258" y="3611505"/>
                <a:ext cx="2367575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GB" sz="3600" b="1" dirty="0">
                    <a:solidFill>
                      <a:prstClr val="black"/>
                    </a:solidFill>
                  </a:rPr>
                  <a:t>0 </a:t>
                </a:r>
                <a14:m>
                  <m:oMath xmlns:m="http://schemas.openxmlformats.org/officeDocument/2006/math"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1258" y="3611505"/>
                <a:ext cx="2367575" cy="646331"/>
              </a:xfrm>
              <a:prstGeom prst="rect">
                <a:avLst/>
              </a:prstGeom>
              <a:blipFill>
                <a:blip r:embed="rId4"/>
                <a:stretch>
                  <a:fillRect l="-3093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10FFFE3-8F4C-5F99-C88C-86E6A00DE40E}"/>
                  </a:ext>
                </a:extLst>
              </p:cNvPr>
              <p:cNvSpPr txBox="1"/>
              <p:nvPr/>
            </p:nvSpPr>
            <p:spPr>
              <a:xfrm>
                <a:off x="2250098" y="3540984"/>
                <a:ext cx="189587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r>
                            <a:rPr kumimoji="0" lang="en-US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10FFFE3-8F4C-5F99-C88C-86E6A00DE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098" y="3540984"/>
                <a:ext cx="1895872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238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6342BF-8B05-496E-8659-EB879651E5FF}"/>
                  </a:ext>
                </a:extLst>
              </p:cNvPr>
              <p:cNvSpPr txBox="1"/>
              <p:nvPr/>
            </p:nvSpPr>
            <p:spPr>
              <a:xfrm>
                <a:off x="839416" y="166332"/>
                <a:ext cx="10657184" cy="281718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curve has the parameter equations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+5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&gt;−2</m:t>
                      </m:r>
                    </m:oMath>
                  </m:oMathPara>
                </a14:m>
                <a:endParaRPr lang="en-GB" sz="2800" dirty="0"/>
              </a:p>
              <a:p>
                <a:pPr marL="514350" indent="-514350">
                  <a:buAutoNum type="alphaLcParenR"/>
                </a:pPr>
                <a:r>
                  <a:rPr lang="en-GB" sz="2800" dirty="0"/>
                  <a:t>Find a Cartesian equation of the curve of the form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2800" dirty="0"/>
                  <a:t>, </a:t>
                </a:r>
              </a:p>
              <a:p>
                <a:r>
                  <a:rPr lang="en-GB" sz="2800" dirty="0"/>
                  <a:t>where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2800" b="1" dirty="0"/>
                  <a:t> is a constant to be found</a:t>
                </a:r>
                <a:r>
                  <a:rPr lang="en-GB" sz="2800" dirty="0"/>
                  <a:t>.</a:t>
                </a:r>
              </a:p>
              <a:p>
                <a:endParaRPr lang="en-GB" sz="1200" dirty="0"/>
              </a:p>
              <a:p>
                <a:r>
                  <a:rPr lang="en-GB" sz="2800" dirty="0"/>
                  <a:t>b) Write down the range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6342BF-8B05-496E-8659-EB879651E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166332"/>
                <a:ext cx="10657184" cy="2817181"/>
              </a:xfrm>
              <a:prstGeom prst="rect">
                <a:avLst/>
              </a:prstGeom>
              <a:blipFill>
                <a:blip r:embed="rId2"/>
                <a:stretch>
                  <a:fillRect b="-161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12AE24-3B55-B7B7-7796-2713ED5B3721}"/>
                  </a:ext>
                </a:extLst>
              </p:cNvPr>
              <p:cNvSpPr txBox="1"/>
              <p:nvPr/>
            </p:nvSpPr>
            <p:spPr>
              <a:xfrm>
                <a:off x="1919536" y="3356992"/>
                <a:ext cx="2255912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br>
                  <a:rPr lang="en-GB" sz="2800" i="1" dirty="0">
                    <a:latin typeface="Cambria Math" panose="02040503050406030204" pitchFamily="18" charset="0"/>
                  </a:rPr>
                </a:br>
                <a:endParaRPr lang="en-GB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12AE24-3B55-B7B7-7796-2713ED5B37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3356992"/>
                <a:ext cx="2255912" cy="5232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BCF037-0D72-1B3C-85FE-50843B745DD2}"/>
                  </a:ext>
                </a:extLst>
              </p:cNvPr>
              <p:cNvSpPr txBox="1"/>
              <p:nvPr/>
            </p:nvSpPr>
            <p:spPr>
              <a:xfrm>
                <a:off x="6527845" y="4634682"/>
                <a:ext cx="3528390" cy="20621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As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increases,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unc>
                      <m:funcPr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0" lang="en-GB" sz="32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kumimoji="0" lang="en-GB" sz="3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GB" sz="3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𝑡</m:t>
                            </m:r>
                            <m:r>
                              <a:rPr kumimoji="0" lang="en-GB" sz="3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+3</m:t>
                            </m:r>
                          </m:e>
                        </m:d>
                      </m:e>
                    </m:func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increases,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therefore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&gt;0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∴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𝑘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BCF037-0D72-1B3C-85FE-50843B745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845" y="4634682"/>
                <a:ext cx="3528390" cy="2062103"/>
              </a:xfrm>
              <a:prstGeom prst="rect">
                <a:avLst/>
              </a:prstGeom>
              <a:blipFill>
                <a:blip r:embed="rId4"/>
                <a:stretch>
                  <a:fillRect l="-4491" t="-3540" r="-50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BCA4CE1B-26C0-C0DB-6595-5DEAB2784260}"/>
              </a:ext>
            </a:extLst>
          </p:cNvPr>
          <p:cNvSpPr txBox="1"/>
          <p:nvPr/>
        </p:nvSpPr>
        <p:spPr>
          <a:xfrm>
            <a:off x="767408" y="3295470"/>
            <a:ext cx="5997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prstClr val="black"/>
                </a:solidFill>
                <a:latin typeface="Calibri"/>
              </a:rPr>
              <a:t>a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043B50D-9A1F-211A-D0B4-8B85B80DBA0A}"/>
                  </a:ext>
                </a:extLst>
              </p:cNvPr>
              <p:cNvSpPr txBox="1"/>
              <p:nvPr/>
            </p:nvSpPr>
            <p:spPr>
              <a:xfrm>
                <a:off x="1919536" y="5527968"/>
                <a:ext cx="4032448" cy="9089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sup>
                          </m:s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−3+5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sup>
                          </m:s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043B50D-9A1F-211A-D0B4-8B85B80DBA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5527968"/>
                <a:ext cx="4032448" cy="90896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13A661E-60A4-03CA-3338-B694841E2F29}"/>
                  </a:ext>
                </a:extLst>
              </p:cNvPr>
              <p:cNvSpPr txBox="1"/>
              <p:nvPr/>
            </p:nvSpPr>
            <p:spPr>
              <a:xfrm>
                <a:off x="911424" y="4962937"/>
                <a:ext cx="225591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−3=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13A661E-60A4-03CA-3338-B694841E2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962937"/>
                <a:ext cx="225591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6B5ECC-6CE3-C9FA-733B-759DEF91AD36}"/>
                  </a:ext>
                </a:extLst>
              </p:cNvPr>
              <p:cNvSpPr txBox="1"/>
              <p:nvPr/>
            </p:nvSpPr>
            <p:spPr>
              <a:xfrm>
                <a:off x="1499828" y="4125660"/>
                <a:ext cx="232792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6B5ECC-6CE3-C9FA-733B-759DEF91A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9828" y="4125660"/>
                <a:ext cx="232792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257AD05-B089-978F-8872-02FC1A5D7F42}"/>
                  </a:ext>
                </a:extLst>
              </p:cNvPr>
              <p:cNvSpPr txBox="1"/>
              <p:nvPr/>
            </p:nvSpPr>
            <p:spPr>
              <a:xfrm>
                <a:off x="6527845" y="3161129"/>
                <a:ext cx="367240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=−2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 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257AD05-B089-978F-8872-02FC1A5D7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845" y="3161129"/>
                <a:ext cx="3672405" cy="584775"/>
              </a:xfrm>
              <a:prstGeom prst="rect">
                <a:avLst/>
              </a:prstGeom>
              <a:blipFill>
                <a:blip r:embed="rId8"/>
                <a:stretch>
                  <a:fillRect l="-4319" t="-12632" b="-3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0F83B95-450B-6639-148C-851D6CA150FA}"/>
              </a:ext>
            </a:extLst>
          </p:cNvPr>
          <p:cNvCxnSpPr/>
          <p:nvPr/>
        </p:nvCxnSpPr>
        <p:spPr>
          <a:xfrm>
            <a:off x="6168008" y="3356992"/>
            <a:ext cx="0" cy="30799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DBFEDF7-9201-F8B6-7BF1-CABD4238CCFA}"/>
                  </a:ext>
                </a:extLst>
              </p:cNvPr>
              <p:cNvSpPr txBox="1"/>
              <p:nvPr/>
            </p:nvSpPr>
            <p:spPr>
              <a:xfrm>
                <a:off x="6527845" y="3833272"/>
                <a:ext cx="367240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−2+3</m:t>
                              </m:r>
                            </m:e>
                          </m:d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DBFEDF7-9201-F8B6-7BF1-CABD4238CC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845" y="3833272"/>
                <a:ext cx="367240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421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5" grpId="0"/>
      <p:bldP spid="17" grpId="0"/>
      <p:bldP spid="19" grpId="0"/>
      <p:bldP spid="21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6342BF-8B05-496E-8659-EB879651E5FF}"/>
                  </a:ext>
                </a:extLst>
              </p:cNvPr>
              <p:cNvSpPr txBox="1"/>
              <p:nvPr/>
            </p:nvSpPr>
            <p:spPr>
              <a:xfrm>
                <a:off x="839416" y="166332"/>
                <a:ext cx="10657184" cy="281718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curve has the parameter equations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+5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&gt;−2</m:t>
                      </m:r>
                    </m:oMath>
                  </m:oMathPara>
                </a14:m>
                <a:endParaRPr lang="en-GB" sz="2800" dirty="0"/>
              </a:p>
              <a:p>
                <a:pPr marL="514350" indent="-514350">
                  <a:buAutoNum type="alphaLcParenR"/>
                </a:pPr>
                <a:r>
                  <a:rPr lang="en-GB" sz="2800" dirty="0"/>
                  <a:t>Find a Cartesian equation of the curve of the form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2800" dirty="0"/>
                  <a:t>, </a:t>
                </a:r>
              </a:p>
              <a:p>
                <a:r>
                  <a:rPr lang="en-GB" sz="2800" dirty="0"/>
                  <a:t>where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2800" dirty="0"/>
                  <a:t> is a constant to be found.</a:t>
                </a:r>
              </a:p>
              <a:p>
                <a:endParaRPr lang="en-GB" sz="1200" dirty="0"/>
              </a:p>
              <a:p>
                <a:r>
                  <a:rPr lang="en-GB" sz="2800" dirty="0"/>
                  <a:t>b) Write down the range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6342BF-8B05-496E-8659-EB879651E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166332"/>
                <a:ext cx="10657184" cy="2817181"/>
              </a:xfrm>
              <a:prstGeom prst="rect">
                <a:avLst/>
              </a:prstGeom>
              <a:blipFill>
                <a:blip r:embed="rId2"/>
                <a:stretch>
                  <a:fillRect b="-161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E508612-C24E-47DD-81B6-1AA98405E046}"/>
                  </a:ext>
                </a:extLst>
              </p:cNvPr>
              <p:cNvSpPr txBox="1"/>
              <p:nvPr/>
            </p:nvSpPr>
            <p:spPr>
              <a:xfrm>
                <a:off x="1847528" y="5615996"/>
                <a:ext cx="8928992" cy="878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As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3600" dirty="0"/>
                  <a:t> increases,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</m:oMath>
                </a14:m>
                <a:r>
                  <a:rPr lang="en-GB" sz="3600" dirty="0"/>
                  <a:t> decreases, therefore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E508612-C24E-47DD-81B6-1AA98405E0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5615996"/>
                <a:ext cx="8928992" cy="878126"/>
              </a:xfrm>
              <a:prstGeom prst="rect">
                <a:avLst/>
              </a:prstGeom>
              <a:blipFill>
                <a:blip r:embed="rId3"/>
                <a:stretch>
                  <a:fillRect l="-2048"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4D0B204-8C0D-9C50-8ECE-CD9FBED23558}"/>
              </a:ext>
            </a:extLst>
          </p:cNvPr>
          <p:cNvSpPr txBox="1"/>
          <p:nvPr/>
        </p:nvSpPr>
        <p:spPr>
          <a:xfrm>
            <a:off x="911424" y="3284984"/>
            <a:ext cx="5997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b) 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76106A7-6C51-BDE8-017B-A478115A0850}"/>
                  </a:ext>
                </a:extLst>
              </p:cNvPr>
              <p:cNvSpPr txBox="1"/>
              <p:nvPr/>
            </p:nvSpPr>
            <p:spPr>
              <a:xfrm>
                <a:off x="1847528" y="3284984"/>
                <a:ext cx="3600400" cy="20041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𝑡</m:t>
                    </m:r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=−2,</m:t>
                    </m:r>
                  </m:oMath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−2+5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76106A7-6C51-BDE8-017B-A478115A08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3284984"/>
                <a:ext cx="3600400" cy="2004138"/>
              </a:xfrm>
              <a:prstGeom prst="rect">
                <a:avLst/>
              </a:prstGeom>
              <a:blipFill>
                <a:blip r:embed="rId4"/>
                <a:stretch>
                  <a:fillRect l="-5076" t="-48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324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0DD01A2-60F4-4AC6-91DD-19301B863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2564904"/>
            <a:ext cx="4496500" cy="41195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E7E0AEA-CDEF-4064-819C-2A5A4FD6DAA6}"/>
                  </a:ext>
                </a:extLst>
              </p:cNvPr>
              <p:cNvSpPr txBox="1"/>
              <p:nvPr/>
            </p:nvSpPr>
            <p:spPr>
              <a:xfrm>
                <a:off x="7248128" y="4221088"/>
                <a:ext cx="3600400" cy="847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E7E0AEA-CDEF-4064-819C-2A5A4FD6D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4221088"/>
                <a:ext cx="3600400" cy="8477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91344" y="1196752"/>
                <a:ext cx="1180931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000" b="1" dirty="0">
                    <a:solidFill>
                      <a:prstClr val="black"/>
                    </a:solidFill>
                  </a:rPr>
                  <a:t>Cartesian equations </a:t>
                </a:r>
                <a:r>
                  <a:rPr lang="en-GB" sz="4000" dirty="0">
                    <a:solidFill>
                      <a:prstClr val="black"/>
                    </a:solidFill>
                  </a:rPr>
                  <a:t>have two variables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 algn="ctr"/>
                <a:r>
                  <a:rPr lang="en-GB" sz="4000" dirty="0">
                    <a:solidFill>
                      <a:prstClr val="black"/>
                    </a:solidFill>
                  </a:rPr>
                  <a:t>These two variables are connected by a </a:t>
                </a:r>
                <a:r>
                  <a:rPr lang="en-GB" sz="4000" b="1" dirty="0">
                    <a:solidFill>
                      <a:prstClr val="black"/>
                    </a:solidFill>
                  </a:rPr>
                  <a:t>single equation</a:t>
                </a:r>
                <a:r>
                  <a:rPr lang="en-GB" sz="4000" dirty="0">
                    <a:solidFill>
                      <a:prstClr val="black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196752"/>
                <a:ext cx="11809312" cy="1323439"/>
              </a:xfrm>
              <a:prstGeom prst="rect">
                <a:avLst/>
              </a:prstGeom>
              <a:blipFill>
                <a:blip r:embed="rId4"/>
                <a:stretch>
                  <a:fillRect l="-1600" t="-8295" r="-1600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3228051E-FA0D-2446-D094-06C97774B075}"/>
              </a:ext>
            </a:extLst>
          </p:cNvPr>
          <p:cNvSpPr txBox="1"/>
          <p:nvPr/>
        </p:nvSpPr>
        <p:spPr>
          <a:xfrm>
            <a:off x="3287688" y="260648"/>
            <a:ext cx="5040560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Cartesian Equations </a:t>
            </a:r>
            <a:endParaRPr lang="en-GB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25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22744D0-50D0-4BAF-8ADA-024F1AA720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878"/>
          <a:stretch/>
        </p:blipFill>
        <p:spPr>
          <a:xfrm>
            <a:off x="2423592" y="2593767"/>
            <a:ext cx="4175532" cy="40944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B641E04-B632-4F5C-9546-290E41867A05}"/>
                  </a:ext>
                </a:extLst>
              </p:cNvPr>
              <p:cNvSpPr/>
              <p:nvPr/>
            </p:nvSpPr>
            <p:spPr>
              <a:xfrm>
                <a:off x="7248128" y="3356992"/>
                <a:ext cx="2850717" cy="8310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br>
                  <a:rPr lang="en-GB" sz="48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endParaRPr lang="en-GB" sz="48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B641E04-B632-4F5C-9546-290E41867A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3356992"/>
                <a:ext cx="2850717" cy="8310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91344" y="1219437"/>
                <a:ext cx="11809312" cy="1261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3800" b="1" dirty="0">
                    <a:solidFill>
                      <a:prstClr val="black"/>
                    </a:solidFill>
                  </a:rPr>
                  <a:t>Parametric equations </a:t>
                </a:r>
                <a:r>
                  <a:rPr lang="en-GB" sz="3800" dirty="0">
                    <a:solidFill>
                      <a:prstClr val="black"/>
                    </a:solidFill>
                  </a:rPr>
                  <a:t>have two variables </a:t>
                </a:r>
                <a14:m>
                  <m:oMath xmlns:m="http://schemas.openxmlformats.org/officeDocument/2006/math">
                    <m:r>
                      <a:rPr lang="en-GB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8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3800" dirty="0">
                    <a:solidFill>
                      <a:prstClr val="black"/>
                    </a:solidFill>
                  </a:rPr>
                  <a:t>. </a:t>
                </a:r>
              </a:p>
              <a:p>
                <a:pPr lvl="0" algn="ctr"/>
                <a:r>
                  <a:rPr lang="en-GB" sz="3800" dirty="0">
                    <a:solidFill>
                      <a:prstClr val="black"/>
                    </a:solidFill>
                  </a:rPr>
                  <a:t>These two variables are calculated by </a:t>
                </a:r>
                <a:r>
                  <a:rPr lang="en-GB" sz="3800" b="1" dirty="0">
                    <a:solidFill>
                      <a:prstClr val="black"/>
                    </a:solidFill>
                  </a:rPr>
                  <a:t>separate equations</a:t>
                </a:r>
                <a:r>
                  <a:rPr lang="en-GB" sz="3800" dirty="0">
                    <a:solidFill>
                      <a:prstClr val="black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219437"/>
                <a:ext cx="11809312" cy="1261884"/>
              </a:xfrm>
              <a:prstGeom prst="rect">
                <a:avLst/>
              </a:prstGeom>
              <a:blipFill>
                <a:blip r:embed="rId4"/>
                <a:stretch>
                  <a:fillRect l="-568" t="-8213" r="-464" b="-188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320136" y="4653500"/>
                <a:ext cx="2047804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4653500"/>
                <a:ext cx="2047804" cy="8477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220F302-835E-84C6-3EDC-632DEB193BB5}"/>
              </a:ext>
            </a:extLst>
          </p:cNvPr>
          <p:cNvSpPr txBox="1"/>
          <p:nvPr/>
        </p:nvSpPr>
        <p:spPr>
          <a:xfrm>
            <a:off x="3287688" y="260648"/>
            <a:ext cx="5472608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Parametric Equations </a:t>
            </a:r>
            <a:endParaRPr lang="en-GB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30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79376" y="371924"/>
                <a:ext cx="1137726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800" dirty="0">
                    <a:solidFill>
                      <a:prstClr val="black"/>
                    </a:solidFill>
                  </a:rPr>
                  <a:t>Finding a co-ordinate. You need a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4800" dirty="0">
                    <a:solidFill>
                      <a:prstClr val="black"/>
                    </a:solidFill>
                  </a:rPr>
                  <a:t> value.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71924"/>
                <a:ext cx="11377264" cy="830997"/>
              </a:xfrm>
              <a:prstGeom prst="rect">
                <a:avLst/>
              </a:prstGeom>
              <a:blipFill>
                <a:blip r:embed="rId2"/>
                <a:stretch>
                  <a:fillRect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312024" y="1301913"/>
                <a:ext cx="2047804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1301913"/>
                <a:ext cx="2047804" cy="8477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B641E04-B632-4F5C-9546-290E41867A05}"/>
                  </a:ext>
                </a:extLst>
              </p:cNvPr>
              <p:cNvSpPr/>
              <p:nvPr/>
            </p:nvSpPr>
            <p:spPr>
              <a:xfrm>
                <a:off x="6488411" y="3284984"/>
                <a:ext cx="2770887" cy="8310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4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br>
                  <a:rPr lang="en-GB" sz="48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endParaRPr lang="en-GB" sz="48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B641E04-B632-4F5C-9546-290E41867A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8411" y="3284984"/>
                <a:ext cx="2770887" cy="8310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322744D0-50D0-4BAF-8ADA-024F1AA720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3878"/>
          <a:stretch/>
        </p:blipFill>
        <p:spPr>
          <a:xfrm>
            <a:off x="633418" y="1202921"/>
            <a:ext cx="5472608" cy="53663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421307" y="2188909"/>
                <a:ext cx="362242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e>
                      <m:sup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1</a:t>
                </a: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1307" y="2188909"/>
                <a:ext cx="3622429" cy="830997"/>
              </a:xfrm>
              <a:prstGeom prst="rect">
                <a:avLst/>
              </a:prstGeom>
              <a:blipFill>
                <a:blip r:embed="rId6"/>
                <a:stretch>
                  <a:fillRect t="-16176" r="-4202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B641E04-B632-4F5C-9546-290E41867A05}"/>
                  </a:ext>
                </a:extLst>
              </p:cNvPr>
              <p:cNvSpPr/>
              <p:nvPr/>
            </p:nvSpPr>
            <p:spPr>
              <a:xfrm>
                <a:off x="6488411" y="4149080"/>
                <a:ext cx="520245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GB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0.841</a:t>
                </a:r>
                <a:endParaRPr lang="en-GB" sz="48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B641E04-B632-4F5C-9546-290E41867A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8411" y="4149080"/>
                <a:ext cx="5202450" cy="830997"/>
              </a:xfrm>
              <a:prstGeom prst="rect">
                <a:avLst/>
              </a:prstGeom>
              <a:blipFill>
                <a:blip r:embed="rId7"/>
                <a:stretch>
                  <a:fillRect t="-16176" r="-4450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val 26"/>
          <p:cNvSpPr/>
          <p:nvPr/>
        </p:nvSpPr>
        <p:spPr>
          <a:xfrm>
            <a:off x="4223792" y="5949280"/>
            <a:ext cx="144016" cy="17151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B641E04-B632-4F5C-9546-290E41867A05}"/>
                  </a:ext>
                </a:extLst>
              </p:cNvPr>
              <p:cNvSpPr/>
              <p:nvPr/>
            </p:nvSpPr>
            <p:spPr>
              <a:xfrm>
                <a:off x="9089636" y="5479678"/>
                <a:ext cx="2851982" cy="8310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𝟖𝟒𝟏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br>
                  <a:rPr lang="en-GB" sz="4800" b="1" i="1" dirty="0">
                    <a:latin typeface="Cambria Math" panose="02040503050406030204" pitchFamily="18" charset="0"/>
                  </a:rPr>
                </a:br>
                <a:endParaRPr lang="en-GB" sz="4800" b="1" i="1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B641E04-B632-4F5C-9546-290E41867A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9636" y="5479678"/>
                <a:ext cx="2851982" cy="83106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384031" y="5582797"/>
                <a:ext cx="254861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When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4000" dirty="0"/>
                  <a:t> = 1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1" y="5582797"/>
                <a:ext cx="2548619" cy="707886"/>
              </a:xfrm>
              <a:prstGeom prst="rect">
                <a:avLst/>
              </a:prstGeom>
              <a:blipFill>
                <a:blip r:embed="rId9"/>
                <a:stretch>
                  <a:fillRect l="-8373" t="-15517" r="-6220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3177443" y="6403178"/>
                <a:ext cx="61991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b="1" dirty="0">
                    <a:solidFill>
                      <a:schemeClr val="tx1"/>
                    </a:solidFill>
                  </a:rPr>
                  <a:t> = 1</a:t>
                </a: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443" y="6403178"/>
                <a:ext cx="619913" cy="369332"/>
              </a:xfrm>
              <a:prstGeom prst="rect">
                <a:avLst/>
              </a:prstGeom>
              <a:blipFill>
                <a:blip r:embed="rId10"/>
                <a:stretch>
                  <a:fillRect t="-8197" r="-7843" b="-2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/>
          <p:cNvCxnSpPr>
            <a:cxnSpLocks/>
            <a:stCxn id="30" idx="3"/>
          </p:cNvCxnSpPr>
          <p:nvPr/>
        </p:nvCxnSpPr>
        <p:spPr>
          <a:xfrm flipV="1">
            <a:off x="3797356" y="6291711"/>
            <a:ext cx="384348" cy="2961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97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22744D0-50D0-4BAF-8ADA-024F1AA720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878"/>
          <a:stretch/>
        </p:blipFill>
        <p:spPr>
          <a:xfrm>
            <a:off x="3359696" y="980728"/>
            <a:ext cx="5472608" cy="5366378"/>
          </a:xfrm>
          <a:prstGeom prst="rect">
            <a:avLst/>
          </a:prstGeom>
        </p:spPr>
      </p:pic>
      <p:sp>
        <p:nvSpPr>
          <p:cNvPr id="27" name="Oval 26"/>
          <p:cNvSpPr/>
          <p:nvPr/>
        </p:nvSpPr>
        <p:spPr>
          <a:xfrm>
            <a:off x="5879976" y="5781880"/>
            <a:ext cx="173734" cy="1937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4518326" y="6303103"/>
                <a:ext cx="80612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= 0</a:t>
                </a: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326" y="6303103"/>
                <a:ext cx="806129" cy="461665"/>
              </a:xfrm>
              <a:prstGeom prst="rect">
                <a:avLst/>
              </a:prstGeom>
              <a:blipFill>
                <a:blip r:embed="rId3"/>
                <a:stretch>
                  <a:fillRect t="-10526" r="-5303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AAE298C-FFAB-4272-A810-92F0971C152E}"/>
                  </a:ext>
                </a:extLst>
              </p:cNvPr>
              <p:cNvSpPr/>
              <p:nvPr/>
            </p:nvSpPr>
            <p:spPr>
              <a:xfrm>
                <a:off x="888393" y="403011"/>
                <a:ext cx="3092513" cy="9233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func>
                    </m:oMath>
                  </m:oMathPara>
                </a14:m>
                <a:br>
                  <a:rPr lang="en-GB" sz="54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endParaRPr lang="en-GB" sz="54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8AAE298C-FFAB-4272-A810-92F0971C15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93" y="403011"/>
                <a:ext cx="3092513" cy="92339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41850AC-D8A6-486E-91FF-00AF19D13531}"/>
                  </a:ext>
                </a:extLst>
              </p:cNvPr>
              <p:cNvSpPr/>
              <p:nvPr/>
            </p:nvSpPr>
            <p:spPr>
              <a:xfrm>
                <a:off x="844844" y="1537103"/>
                <a:ext cx="2279663" cy="9420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41850AC-D8A6-486E-91FF-00AF19D135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844" y="1537103"/>
                <a:ext cx="2279663" cy="9420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62CA3015-78C1-4983-892F-F4B121CB84E2}"/>
              </a:ext>
            </a:extLst>
          </p:cNvPr>
          <p:cNvSpPr/>
          <p:nvPr/>
        </p:nvSpPr>
        <p:spPr>
          <a:xfrm>
            <a:off x="5879976" y="5370943"/>
            <a:ext cx="173734" cy="1937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4FB8BEC-D643-40BB-9444-7BAA28E2149E}"/>
                  </a:ext>
                </a:extLst>
              </p:cNvPr>
              <p:cNvSpPr/>
              <p:nvPr/>
            </p:nvSpPr>
            <p:spPr>
              <a:xfrm>
                <a:off x="6820113" y="4843455"/>
                <a:ext cx="107483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= 180</a:t>
                </a: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4FB8BEC-D643-40BB-9444-7BAA28E214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0113" y="4843455"/>
                <a:ext cx="1074839" cy="461665"/>
              </a:xfrm>
              <a:prstGeom prst="rect">
                <a:avLst/>
              </a:prstGeom>
              <a:blipFill>
                <a:blip r:embed="rId6"/>
                <a:stretch>
                  <a:fillRect l="-568" t="-10667" r="-6818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5FC45C8-BB97-4DC5-8D85-25C43E1CFA91}"/>
              </a:ext>
            </a:extLst>
          </p:cNvPr>
          <p:cNvCxnSpPr>
            <a:cxnSpLocks/>
          </p:cNvCxnSpPr>
          <p:nvPr/>
        </p:nvCxnSpPr>
        <p:spPr>
          <a:xfrm>
            <a:off x="4518326" y="3477195"/>
            <a:ext cx="1361651" cy="54454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B844BDA-5FAE-4268-84BD-8DED74BD9FC4}"/>
                  </a:ext>
                </a:extLst>
              </p:cNvPr>
              <p:cNvSpPr/>
              <p:nvPr/>
            </p:nvSpPr>
            <p:spPr>
              <a:xfrm>
                <a:off x="3443487" y="3212920"/>
                <a:ext cx="107483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= 360</a:t>
                </a: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B844BDA-5FAE-4268-84BD-8DED74BD9F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3487" y="3212920"/>
                <a:ext cx="1074839" cy="461665"/>
              </a:xfrm>
              <a:prstGeom prst="rect">
                <a:avLst/>
              </a:prstGeom>
              <a:blipFill>
                <a:blip r:embed="rId7"/>
                <a:stretch>
                  <a:fillRect l="-568" t="-10526" r="-6818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053EE59-B20E-4ABB-95C3-D0925A80E27E}"/>
              </a:ext>
            </a:extLst>
          </p:cNvPr>
          <p:cNvCxnSpPr>
            <a:cxnSpLocks/>
          </p:cNvCxnSpPr>
          <p:nvPr/>
        </p:nvCxnSpPr>
        <p:spPr>
          <a:xfrm flipH="1">
            <a:off x="6168008" y="1691517"/>
            <a:ext cx="1008112" cy="3166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2DEB497-9F70-42E0-86D9-C663D4D4E9B7}"/>
              </a:ext>
            </a:extLst>
          </p:cNvPr>
          <p:cNvCxnSpPr>
            <a:cxnSpLocks/>
          </p:cNvCxnSpPr>
          <p:nvPr/>
        </p:nvCxnSpPr>
        <p:spPr>
          <a:xfrm flipH="1">
            <a:off x="6095428" y="5110558"/>
            <a:ext cx="681612" cy="26038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B8C26A2-5A59-4DE0-863A-FBAABFD7579C}"/>
              </a:ext>
            </a:extLst>
          </p:cNvPr>
          <p:cNvCxnSpPr>
            <a:cxnSpLocks/>
            <a:stCxn id="30" idx="3"/>
          </p:cNvCxnSpPr>
          <p:nvPr/>
        </p:nvCxnSpPr>
        <p:spPr>
          <a:xfrm flipV="1">
            <a:off x="5324454" y="6006079"/>
            <a:ext cx="555522" cy="52785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5126DBC3-0F80-4694-83F5-42BB21F055A6}"/>
              </a:ext>
            </a:extLst>
          </p:cNvPr>
          <p:cNvSpPr/>
          <p:nvPr/>
        </p:nvSpPr>
        <p:spPr>
          <a:xfrm>
            <a:off x="5879976" y="4082698"/>
            <a:ext cx="173734" cy="1937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352CF9B-CFE3-469A-8E61-98A9D09BB17D}"/>
              </a:ext>
            </a:extLst>
          </p:cNvPr>
          <p:cNvSpPr/>
          <p:nvPr/>
        </p:nvSpPr>
        <p:spPr>
          <a:xfrm>
            <a:off x="5897727" y="2008130"/>
            <a:ext cx="173734" cy="19372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79211A1-0C75-4FD9-9767-20E80468E610}"/>
              </a:ext>
            </a:extLst>
          </p:cNvPr>
          <p:cNvSpPr/>
          <p:nvPr/>
        </p:nvSpPr>
        <p:spPr>
          <a:xfrm>
            <a:off x="8688288" y="3356993"/>
            <a:ext cx="288032" cy="544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BC3ABDAC-4D6F-40A6-AA68-FDF15DA0B2C4}"/>
                  </a:ext>
                </a:extLst>
              </p:cNvPr>
              <p:cNvSpPr/>
              <p:nvPr/>
            </p:nvSpPr>
            <p:spPr>
              <a:xfrm>
                <a:off x="7209373" y="1447968"/>
                <a:ext cx="107483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= 540</a:t>
                </a:r>
              </a:p>
            </p:txBody>
          </p:sp>
        </mc:Choice>
        <mc:Fallback xmlns=""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BC3ABDAC-4D6F-40A6-AA68-FDF15DA0B2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9373" y="1447968"/>
                <a:ext cx="1074839" cy="461665"/>
              </a:xfrm>
              <a:prstGeom prst="rect">
                <a:avLst/>
              </a:prstGeom>
              <a:blipFill>
                <a:blip r:embed="rId8"/>
                <a:stretch>
                  <a:fillRect l="-568" t="-10667" r="-6818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39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1CA6747-6149-4CCD-8D47-E08E8FCF8ECF}"/>
              </a:ext>
            </a:extLst>
          </p:cNvPr>
          <p:cNvSpPr txBox="1"/>
          <p:nvPr/>
        </p:nvSpPr>
        <p:spPr>
          <a:xfrm>
            <a:off x="983432" y="584681"/>
            <a:ext cx="10225136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dirty="0">
                <a:latin typeface="+mj-lt"/>
              </a:rPr>
              <a:t>Converting Parametric to Cartesian</a:t>
            </a: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67408" y="2204864"/>
                <a:ext cx="10224423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400" b="1" dirty="0">
                    <a:solidFill>
                      <a:prstClr val="black"/>
                    </a:solidFill>
                  </a:rPr>
                  <a:t>Step 1: </a:t>
                </a:r>
              </a:p>
              <a:p>
                <a:pPr lvl="0"/>
                <a:r>
                  <a:rPr lang="en-GB" sz="4400" dirty="0">
                    <a:solidFill>
                      <a:prstClr val="black"/>
                    </a:solidFill>
                  </a:rPr>
                  <a:t>Use the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equation and make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the subject.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204864"/>
                <a:ext cx="10224423" cy="1446550"/>
              </a:xfrm>
              <a:prstGeom prst="rect">
                <a:avLst/>
              </a:prstGeom>
              <a:blipFill>
                <a:blip r:embed="rId2"/>
                <a:stretch>
                  <a:fillRect l="-2445" t="-8861" r="-537" b="-194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839416" y="4365104"/>
                <a:ext cx="10801200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400" b="1" dirty="0">
                    <a:solidFill>
                      <a:prstClr val="black"/>
                    </a:solidFill>
                  </a:rPr>
                  <a:t>Step 2: </a:t>
                </a:r>
              </a:p>
              <a:p>
                <a:pPr lvl="0"/>
                <a:r>
                  <a:rPr lang="en-GB" sz="4400" dirty="0">
                    <a:solidFill>
                      <a:prstClr val="black"/>
                    </a:solidFill>
                  </a:rPr>
                  <a:t>Substitute the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equation into the </a:t>
                </a:r>
                <a14:m>
                  <m:oMath xmlns:m="http://schemas.openxmlformats.org/officeDocument/2006/math">
                    <m:r>
                      <a:rPr lang="en-GB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equation.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365104"/>
                <a:ext cx="10801200" cy="1446550"/>
              </a:xfrm>
              <a:prstGeom prst="rect">
                <a:avLst/>
              </a:prstGeom>
              <a:blipFill>
                <a:blip r:embed="rId3"/>
                <a:stretch>
                  <a:fillRect l="-2314" t="-8439" r="-1298" b="-194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461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2203C0-7821-43C4-9F82-00C18501A798}"/>
                  </a:ext>
                </a:extLst>
              </p:cNvPr>
              <p:cNvSpPr txBox="1"/>
              <p:nvPr/>
            </p:nvSpPr>
            <p:spPr>
              <a:xfrm>
                <a:off x="1631504" y="332656"/>
                <a:ext cx="9144000" cy="1351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   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8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en-GB" sz="8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8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8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2203C0-7821-43C4-9F82-00C18501A7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332656"/>
                <a:ext cx="9144000" cy="13512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81047A9-D15C-408D-B178-3E37E3B1AE47}"/>
                  </a:ext>
                </a:extLst>
              </p:cNvPr>
              <p:cNvSpPr txBox="1"/>
              <p:nvPr/>
            </p:nvSpPr>
            <p:spPr>
              <a:xfrm>
                <a:off x="7464152" y="2132856"/>
                <a:ext cx="1979712" cy="1510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5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br>
                  <a:rPr lang="en-GB" sz="5400" i="1" dirty="0">
                    <a:latin typeface="Cambria Math" panose="02040503050406030204" pitchFamily="18" charset="0"/>
                  </a:rPr>
                </a:br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81047A9-D15C-408D-B178-3E37E3B1A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2132856"/>
                <a:ext cx="1979712" cy="15102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79376" y="2132856"/>
                <a:ext cx="6552728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3600" b="1" dirty="0">
                    <a:solidFill>
                      <a:prstClr val="black"/>
                    </a:solidFill>
                  </a:rPr>
                  <a:t>Step 1 </a:t>
                </a:r>
              </a:p>
              <a:p>
                <a:pPr lvl="0"/>
                <a:r>
                  <a:rPr lang="en-GB" sz="2800" dirty="0">
                    <a:solidFill>
                      <a:prstClr val="black"/>
                    </a:solidFill>
                  </a:rPr>
                  <a:t>Use the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equation and make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the subject.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132856"/>
                <a:ext cx="6552728" cy="1077218"/>
              </a:xfrm>
              <a:prstGeom prst="rect">
                <a:avLst/>
              </a:prstGeom>
              <a:blipFill>
                <a:blip r:embed="rId4"/>
                <a:stretch>
                  <a:fillRect l="-2884" t="-9040" r="-93" b="-152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869832" y="4636195"/>
                <a:ext cx="3168352" cy="17471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54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54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num>
                                <m:den>
                                  <m:r>
                                    <a:rPr lang="en-GB" sz="54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9832" y="4636195"/>
                <a:ext cx="3168352" cy="17471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9778525" y="4607726"/>
                <a:ext cx="1782732" cy="17756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5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GB" sz="5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525" y="4607726"/>
                <a:ext cx="1782732" cy="17756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51384" y="3946312"/>
                <a:ext cx="6984776" cy="11387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000" b="1" dirty="0">
                    <a:solidFill>
                      <a:prstClr val="black"/>
                    </a:solidFill>
                  </a:rPr>
                  <a:t>Step 2 </a:t>
                </a:r>
              </a:p>
              <a:p>
                <a:pPr lvl="0"/>
                <a:r>
                  <a:rPr lang="en-GB" sz="2800" dirty="0">
                    <a:solidFill>
                      <a:prstClr val="black"/>
                    </a:solidFill>
                  </a:rPr>
                  <a:t>Substitute the </a:t>
                </a:r>
                <a14:m>
                  <m:oMath xmlns:m="http://schemas.openxmlformats.org/officeDocument/2006/math">
                    <m:r>
                      <a:rPr lang="en-GB" sz="2800" b="1" i="1"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equation into the </a:t>
                </a:r>
                <a14:m>
                  <m:oMath xmlns:m="http://schemas.openxmlformats.org/officeDocument/2006/math">
                    <m:r>
                      <a:rPr lang="en-GB" sz="28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equation.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946312"/>
                <a:ext cx="6984776" cy="1138773"/>
              </a:xfrm>
              <a:prstGeom prst="rect">
                <a:avLst/>
              </a:prstGeom>
              <a:blipFill>
                <a:blip r:embed="rId7"/>
                <a:stretch>
                  <a:fillRect l="-3054" t="-9626" b="-144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900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>
            <a:extLst>
              <a:ext uri="{FF2B5EF4-FFF2-40B4-BE49-F238E27FC236}">
                <a16:creationId xmlns:a16="http://schemas.microsoft.com/office/drawing/2014/main" id="{BCA89966-E9F3-4B4A-8184-F1E0079EDB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7"/>
          <a:stretch/>
        </p:blipFill>
        <p:spPr bwMode="auto">
          <a:xfrm>
            <a:off x="335359" y="270323"/>
            <a:ext cx="11521281" cy="2586705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79EA36B-4A3D-4EB5-95DB-DCAF43B07375}"/>
                  </a:ext>
                </a:extLst>
              </p:cNvPr>
              <p:cNvSpPr txBox="1"/>
              <p:nvPr/>
            </p:nvSpPr>
            <p:spPr>
              <a:xfrm>
                <a:off x="3935760" y="2985310"/>
                <a:ext cx="3174157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/>
                        </a:rPr>
                        <m:t>𝑡</m:t>
                      </m:r>
                      <m:r>
                        <a:rPr lang="en-GB" sz="60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GB" sz="6000" i="1">
                              <a:latin typeface="Cambria Math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60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79EA36B-4A3D-4EB5-95DB-DCAF43B07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2985310"/>
                <a:ext cx="3174157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B63605-36E6-C01A-D91C-AC4678C6B7DA}"/>
                  </a:ext>
                </a:extLst>
              </p:cNvPr>
              <p:cNvSpPr txBox="1"/>
              <p:nvPr/>
            </p:nvSpPr>
            <p:spPr>
              <a:xfrm>
                <a:off x="3575720" y="4221088"/>
                <a:ext cx="609600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6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GB" sz="6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6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kumimoji="0" lang="en-GB" sz="6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−2</m:t>
                      </m:r>
                    </m:oMath>
                  </m:oMathPara>
                </a14:m>
                <a:endParaRPr kumimoji="0" lang="en-GB" sz="6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CB63605-36E6-C01A-D91C-AC4678C6B7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4221088"/>
                <a:ext cx="6096000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E8530F6-6C0B-5FB4-B558-16AD0BD5932B}"/>
                  </a:ext>
                </a:extLst>
              </p:cNvPr>
              <p:cNvSpPr txBox="1"/>
              <p:nvPr/>
            </p:nvSpPr>
            <p:spPr>
              <a:xfrm>
                <a:off x="3215680" y="5471465"/>
                <a:ext cx="6096000" cy="10365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6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𝒆</m:t>
                          </m:r>
                        </m:e>
                        <m:sup>
                          <m:r>
                            <a:rPr kumimoji="0" lang="en-GB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6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𝒙</m:t>
                          </m:r>
                        </m:sup>
                      </m:sSup>
                      <m:r>
                        <a:rPr kumimoji="0" lang="en-GB" sz="6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6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E8530F6-6C0B-5FB4-B558-16AD0BD593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5471465"/>
                <a:ext cx="6096000" cy="10365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382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8147B993-4B5B-4EEF-9D7B-FB3729E82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260648"/>
            <a:ext cx="11408031" cy="266429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BAD9C1-BF44-4132-F30E-1A4DB8ECAC58}"/>
                  </a:ext>
                </a:extLst>
              </p:cNvPr>
              <p:cNvSpPr txBox="1"/>
              <p:nvPr/>
            </p:nvSpPr>
            <p:spPr>
              <a:xfrm>
                <a:off x="490454" y="3413787"/>
                <a:ext cx="358932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kumimoji="0" lang="en-GB" sz="4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9BAD9C1-BF44-4132-F30E-1A4DB8ECA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54" y="3413787"/>
                <a:ext cx="358932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A2F6291-6138-7420-3AD4-7C839AAF30F4}"/>
                  </a:ext>
                </a:extLst>
              </p:cNvPr>
              <p:cNvSpPr txBox="1"/>
              <p:nvPr/>
            </p:nvSpPr>
            <p:spPr>
              <a:xfrm>
                <a:off x="1055440" y="4869160"/>
                <a:ext cx="322085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𝑒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kumimoji="0" lang="en-GB" sz="4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A2F6291-6138-7420-3AD4-7C839AAF30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4869160"/>
                <a:ext cx="3220854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2D173B-798F-E7C7-FF33-D97E8A8B9289}"/>
                  </a:ext>
                </a:extLst>
              </p:cNvPr>
              <p:cNvSpPr txBox="1"/>
              <p:nvPr/>
            </p:nvSpPr>
            <p:spPr>
              <a:xfrm>
                <a:off x="6168008" y="3186891"/>
                <a:ext cx="4320480" cy="1492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sup>
                          </m:s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kumimoji="0" lang="en-GB" sz="4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62D173B-798F-E7C7-FF33-D97E8A8B92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3186891"/>
                <a:ext cx="4320480" cy="1492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AC6ED18-124A-C366-CF8B-13DBE17D7B02}"/>
                  </a:ext>
                </a:extLst>
              </p:cNvPr>
              <p:cNvSpPr txBox="1"/>
              <p:nvPr/>
            </p:nvSpPr>
            <p:spPr>
              <a:xfrm>
                <a:off x="6133290" y="4986201"/>
                <a:ext cx="3312368" cy="14800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kumimoji="0" lang="en-GB" sz="4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AC6ED18-124A-C366-CF8B-13DBE17D7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290" y="4986201"/>
                <a:ext cx="3312368" cy="14800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83DFCD7-680B-07F5-AA07-84EB9F44C325}"/>
              </a:ext>
            </a:extLst>
          </p:cNvPr>
          <p:cNvCxnSpPr>
            <a:cxnSpLocks/>
          </p:cNvCxnSpPr>
          <p:nvPr/>
        </p:nvCxnSpPr>
        <p:spPr>
          <a:xfrm flipH="1">
            <a:off x="5267386" y="3404524"/>
            <a:ext cx="13127" cy="28955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42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51056</TotalTime>
  <Words>533</Words>
  <Application>Microsoft Office PowerPoint</Application>
  <PresentationFormat>Widescreen</PresentationFormat>
  <Paragraphs>109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1106</cp:revision>
  <cp:lastPrinted>2018-10-18T08:49:00Z</cp:lastPrinted>
  <dcterms:created xsi:type="dcterms:W3CDTF">2013-02-28T07:36:55Z</dcterms:created>
  <dcterms:modified xsi:type="dcterms:W3CDTF">2023-10-14T07:45:33Z</dcterms:modified>
</cp:coreProperties>
</file>