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5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BRONZE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164c1bcc-8e28-4c29-bcd5-e3abebb4c9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862" y="-43603"/>
            <a:ext cx="9202138" cy="690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41816" y="1205774"/>
            <a:ext cx="1525241" cy="74072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2763275" y="2185958"/>
                <a:ext cx="6594267" cy="23334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b="1" dirty="0" smtClean="0">
                    <a:solidFill>
                      <a:srgbClr val="00B050"/>
                    </a:solidFill>
                  </a:rPr>
                  <a:t>A is not going to be bigger than B</a:t>
                </a:r>
              </a:p>
              <a:p>
                <a:r>
                  <a:rPr lang="en-GB" sz="3600" b="1" dirty="0" smtClean="0">
                    <a:solidFill>
                      <a:srgbClr val="00B050"/>
                    </a:solidFill>
                  </a:rPr>
                  <a:t>B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𝟏𝟗𝟗</m:t>
                        </m:r>
                      </m:e>
                      <m:sup>
                        <m: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sup>
                    </m:sSup>
                  </m:oMath>
                </a14:m>
                <a:endParaRPr lang="en-GB" sz="3600" b="1" dirty="0" smtClean="0">
                  <a:solidFill>
                    <a:srgbClr val="00B050"/>
                  </a:solidFill>
                </a:endParaRPr>
              </a:p>
              <a:p>
                <a:r>
                  <a:rPr lang="en-GB" sz="3600" b="1" dirty="0" smtClean="0">
                    <a:solidFill>
                      <a:srgbClr val="00B050"/>
                    </a:solidFill>
                  </a:rPr>
                  <a:t>C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e>
                      <m:sup>
                        <m:r>
                          <a:rPr lang="en-GB" sz="36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sup>
                    </m:sSup>
                    <m:r>
                      <a:rPr lang="en-GB" sz="36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GB" sz="3600" b="1" dirty="0" smtClean="0">
                  <a:solidFill>
                    <a:srgbClr val="00B050"/>
                  </a:solidFill>
                </a:endParaRPr>
              </a:p>
              <a:p>
                <a:r>
                  <a:rPr lang="en-GB" sz="3600" b="1" dirty="0" smtClean="0">
                    <a:solidFill>
                      <a:srgbClr val="00B050"/>
                    </a:solidFill>
                  </a:rPr>
                  <a:t>D = 1</a:t>
                </a:r>
                <a:endParaRPr lang="en-GB" sz="36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3275" y="2185958"/>
                <a:ext cx="6594267" cy="2333459"/>
              </a:xfrm>
              <a:prstGeom prst="rect">
                <a:avLst/>
              </a:prstGeom>
              <a:blipFill>
                <a:blip r:embed="rId3"/>
                <a:stretch>
                  <a:fillRect l="-2773" t="-4188" r="-832" b="-91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107f0b6-bf9b-4c0a-9ca2-4a4df42696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450" y="1"/>
            <a:ext cx="9041394" cy="678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93439" y="1491413"/>
            <a:ext cx="1247686" cy="65425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93505" y="2882692"/>
            <a:ext cx="533671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000" b="1" dirty="0" smtClean="0">
                <a:solidFill>
                  <a:srgbClr val="00B050"/>
                </a:solidFill>
                <a:latin typeface="robotolight"/>
              </a:rPr>
              <a:t>3 x 5 x 7 = 105</a:t>
            </a:r>
            <a:endParaRPr lang="en-GB" sz="6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40470cd5-63ae-4963-89c2-18462f5220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02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94193" y="3752274"/>
            <a:ext cx="935610" cy="63548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01274" y="4387755"/>
            <a:ext cx="831349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00B050"/>
                </a:solidFill>
                <a:latin typeface="robotolight"/>
              </a:rPr>
              <a:t>From left to right: 9,2,5,4,6,1,7,3,8</a:t>
            </a:r>
            <a:endParaRPr lang="en-GB" sz="4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08ab0cbf-ddd2-4118-b727-cb3801104db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815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311954" y="2257844"/>
            <a:ext cx="1310924" cy="63548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090718" y="3221841"/>
            <a:ext cx="82841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The </a:t>
            </a:r>
            <a:r>
              <a:rPr lang="en-US" sz="3600" b="1" dirty="0">
                <a:solidFill>
                  <a:srgbClr val="00B050"/>
                </a:solidFill>
                <a:latin typeface="robotolight"/>
              </a:rPr>
              <a:t>difference between 5 and 11 is 6 </a:t>
            </a:r>
            <a:r>
              <a:rPr lang="en-US" sz="3600" b="1" dirty="0" smtClean="0">
                <a:solidFill>
                  <a:srgbClr val="00B050"/>
                </a:solidFill>
                <a:latin typeface="robotolight"/>
              </a:rPr>
              <a:t>5 + 11 = 16</a:t>
            </a:r>
            <a:endParaRPr lang="en-GB" sz="36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87644333-af61-4930-8b21-6a5106fba98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97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27564" y="2836264"/>
            <a:ext cx="2571185" cy="47331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/>
          <p:cNvSpPr/>
          <p:nvPr/>
        </p:nvSpPr>
        <p:spPr>
          <a:xfrm>
            <a:off x="1903863" y="3767752"/>
            <a:ext cx="8625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</a:rPr>
              <a:t>I</a:t>
            </a:r>
            <a:r>
              <a:rPr lang="en-US" sz="3200" b="1" dirty="0" smtClean="0">
                <a:solidFill>
                  <a:srgbClr val="00B050"/>
                </a:solidFill>
              </a:rPr>
              <a:t>f </a:t>
            </a:r>
            <a:r>
              <a:rPr lang="en-US" sz="3200" b="1" dirty="0">
                <a:solidFill>
                  <a:srgbClr val="00B050"/>
                </a:solidFill>
              </a:rPr>
              <a:t>she has lied then </a:t>
            </a:r>
            <a:r>
              <a:rPr lang="en-US" sz="3200" b="1" dirty="0" smtClean="0">
                <a:solidFill>
                  <a:srgbClr val="00B050"/>
                </a:solidFill>
              </a:rPr>
              <a:t>she is </a:t>
            </a:r>
            <a:r>
              <a:rPr lang="en-US" sz="3200" b="1" dirty="0">
                <a:solidFill>
                  <a:srgbClr val="00B050"/>
                </a:solidFill>
              </a:rPr>
              <a:t>telling the truth and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if </a:t>
            </a:r>
            <a:r>
              <a:rPr lang="en-US" sz="3200" b="1" dirty="0">
                <a:solidFill>
                  <a:srgbClr val="00B050"/>
                </a:solidFill>
              </a:rPr>
              <a:t>she is telling the truth all day then </a:t>
            </a:r>
            <a:r>
              <a:rPr lang="en-US" sz="3200" b="1" dirty="0" smtClean="0">
                <a:solidFill>
                  <a:srgbClr val="00B050"/>
                </a:solidFill>
              </a:rPr>
              <a:t>she is lying</a:t>
            </a:r>
            <a:r>
              <a:rPr lang="en-US" sz="3200" b="1" dirty="0">
                <a:solidFill>
                  <a:srgbClr val="00B050"/>
                </a:solidFill>
              </a:rPr>
              <a:t>	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74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11</cp:revision>
  <dcterms:created xsi:type="dcterms:W3CDTF">2020-06-11T04:03:37Z</dcterms:created>
  <dcterms:modified xsi:type="dcterms:W3CDTF">2020-06-15T09:02:31Z</dcterms:modified>
</cp:coreProperties>
</file>