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5" r:id="rId2"/>
    <p:sldId id="310" r:id="rId3"/>
    <p:sldId id="316" r:id="rId4"/>
    <p:sldId id="315" r:id="rId5"/>
    <p:sldId id="314" r:id="rId6"/>
    <p:sldId id="318" r:id="rId7"/>
    <p:sldId id="317" r:id="rId8"/>
    <p:sldId id="294" r:id="rId9"/>
    <p:sldId id="293" r:id="rId10"/>
    <p:sldId id="295" r:id="rId11"/>
    <p:sldId id="296" r:id="rId12"/>
    <p:sldId id="297" r:id="rId13"/>
    <p:sldId id="298" r:id="rId14"/>
    <p:sldId id="319" r:id="rId15"/>
    <p:sldId id="320" r:id="rId16"/>
    <p:sldId id="321" r:id="rId17"/>
    <p:sldId id="322" r:id="rId18"/>
    <p:sldId id="299" r:id="rId19"/>
    <p:sldId id="300" r:id="rId20"/>
    <p:sldId id="301" r:id="rId21"/>
    <p:sldId id="303" r:id="rId22"/>
    <p:sldId id="304" r:id="rId23"/>
    <p:sldId id="277" r:id="rId24"/>
    <p:sldId id="278" r:id="rId25"/>
    <p:sldId id="279" r:id="rId26"/>
    <p:sldId id="281" r:id="rId27"/>
    <p:sldId id="282" r:id="rId28"/>
    <p:sldId id="283" r:id="rId29"/>
    <p:sldId id="305" r:id="rId30"/>
    <p:sldId id="306" r:id="rId31"/>
    <p:sldId id="308" r:id="rId32"/>
    <p:sldId id="323" r:id="rId33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FF00FF"/>
    <a:srgbClr val="99FF66"/>
    <a:srgbClr val="3399FF"/>
    <a:srgbClr val="FF5050"/>
    <a:srgbClr val="FF6600"/>
    <a:srgbClr val="F3F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6B5839-2FAA-4056-9B2D-2346FCD4D12D}" v="137" dt="2022-09-19T08:03:10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96B5839-2FAA-4056-9B2D-2346FCD4D12D}"/>
    <pc:docChg chg="undo custSel addSld delSld modSld sldOrd modMainMaster modNotesMaster">
      <pc:chgData name="Stewart Gale" userId="3647ddd2-6040-41ae-a96d-232c23482af8" providerId="ADAL" clId="{F96B5839-2FAA-4056-9B2D-2346FCD4D12D}" dt="2023-11-08T08:02:05.980" v="503" actId="1076"/>
      <pc:docMkLst>
        <pc:docMk/>
      </pc:docMkLst>
      <pc:sldChg chg="modSp mod modNotes">
        <pc:chgData name="Stewart Gale" userId="3647ddd2-6040-41ae-a96d-232c23482af8" providerId="ADAL" clId="{F96B5839-2FAA-4056-9B2D-2346FCD4D12D}" dt="2023-11-08T08:01:39.303" v="492" actId="1076"/>
        <pc:sldMkLst>
          <pc:docMk/>
          <pc:sldMk cId="0" sldId="277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7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7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7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7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7"/>
            <ac:graphicFrameMk id="14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1:39.303" v="492" actId="1076"/>
          <ac:picMkLst>
            <pc:docMk/>
            <pc:sldMk cId="0" sldId="277"/>
            <ac:picMk id="30725" creationId="{00000000-0000-0000-0000-000000000000}"/>
          </ac:picMkLst>
        </pc:picChg>
      </pc:sldChg>
      <pc:sldChg chg="modSp mod modNotes">
        <pc:chgData name="Stewart Gale" userId="3647ddd2-6040-41ae-a96d-232c23482af8" providerId="ADAL" clId="{F96B5839-2FAA-4056-9B2D-2346FCD4D12D}" dt="2023-11-08T08:01:44.680" v="494" actId="1076"/>
        <pc:sldMkLst>
          <pc:docMk/>
          <pc:sldMk cId="0" sldId="278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8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8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8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8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8"/>
            <ac:graphicFrameMk id="14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1:44.680" v="494" actId="1076"/>
          <ac:picMkLst>
            <pc:docMk/>
            <pc:sldMk cId="0" sldId="278"/>
            <ac:picMk id="46086" creationId="{00000000-0000-0000-0000-000000000000}"/>
          </ac:picMkLst>
        </pc:picChg>
      </pc:sldChg>
      <pc:sldChg chg="modSp mod modNotes">
        <pc:chgData name="Stewart Gale" userId="3647ddd2-6040-41ae-a96d-232c23482af8" providerId="ADAL" clId="{F96B5839-2FAA-4056-9B2D-2346FCD4D12D}" dt="2023-11-08T08:01:50.552" v="496" actId="1076"/>
        <pc:sldMkLst>
          <pc:docMk/>
          <pc:sldMk cId="0" sldId="279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79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9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9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9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79"/>
            <ac:graphicFrameMk id="14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1:50.552" v="496" actId="1076"/>
          <ac:picMkLst>
            <pc:docMk/>
            <pc:sldMk cId="0" sldId="279"/>
            <ac:picMk id="47110" creationId="{00000000-0000-0000-0000-000000000000}"/>
          </ac:picMkLst>
        </pc:picChg>
      </pc:sldChg>
      <pc:sldChg chg="modSp del modNotes">
        <pc:chgData name="Stewart Gale" userId="3647ddd2-6040-41ae-a96d-232c23482af8" providerId="ADAL" clId="{F96B5839-2FAA-4056-9B2D-2346FCD4D12D}" dt="2022-09-19T07:58:54.037" v="463" actId="47"/>
        <pc:sldMkLst>
          <pc:docMk/>
          <pc:sldMk cId="0" sldId="280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0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0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0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0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0"/>
            <ac:graphicFrameMk id="14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0" sldId="280"/>
            <ac:picMk id="48134" creationId="{00000000-0000-0000-0000-000000000000}"/>
          </ac:picMkLst>
        </pc:picChg>
      </pc:sldChg>
      <pc:sldChg chg="modSp mod modNotes">
        <pc:chgData name="Stewart Gale" userId="3647ddd2-6040-41ae-a96d-232c23482af8" providerId="ADAL" clId="{F96B5839-2FAA-4056-9B2D-2346FCD4D12D}" dt="2023-11-08T08:01:55.066" v="499" actId="1076"/>
        <pc:sldMkLst>
          <pc:docMk/>
          <pc:sldMk cId="0" sldId="281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1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1"/>
            <ac:graphicFrameMk id="17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1"/>
            <ac:graphicFrameMk id="18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1"/>
            <ac:graphicFrameMk id="19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1"/>
            <ac:graphicFrameMk id="20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1:55.066" v="499" actId="1076"/>
          <ac:picMkLst>
            <pc:docMk/>
            <pc:sldMk cId="0" sldId="281"/>
            <ac:picMk id="49158" creationId="{00000000-0000-0000-0000-000000000000}"/>
          </ac:picMkLst>
        </pc:picChg>
      </pc:sldChg>
      <pc:sldChg chg="modSp mod modNotes">
        <pc:chgData name="Stewart Gale" userId="3647ddd2-6040-41ae-a96d-232c23482af8" providerId="ADAL" clId="{F96B5839-2FAA-4056-9B2D-2346FCD4D12D}" dt="2023-11-08T08:02:00.520" v="501" actId="1076"/>
        <pc:sldMkLst>
          <pc:docMk/>
          <pc:sldMk cId="0" sldId="282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2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2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2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2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2"/>
            <ac:graphicFrameMk id="14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2:00.520" v="501" actId="1076"/>
          <ac:picMkLst>
            <pc:docMk/>
            <pc:sldMk cId="0" sldId="282"/>
            <ac:picMk id="50182" creationId="{00000000-0000-0000-0000-000000000000}"/>
          </ac:picMkLst>
        </pc:picChg>
      </pc:sldChg>
      <pc:sldChg chg="modSp mod modNotes">
        <pc:chgData name="Stewart Gale" userId="3647ddd2-6040-41ae-a96d-232c23482af8" providerId="ADAL" clId="{F96B5839-2FAA-4056-9B2D-2346FCD4D12D}" dt="2023-11-08T08:02:05.980" v="503" actId="1076"/>
        <pc:sldMkLst>
          <pc:docMk/>
          <pc:sldMk cId="0" sldId="283"/>
        </pc:sldMkLst>
        <pc:spChg chg="mod">
          <ac:chgData name="Stewart Gale" userId="3647ddd2-6040-41ae-a96d-232c23482af8" providerId="ADAL" clId="{F96B5839-2FAA-4056-9B2D-2346FCD4D12D}" dt="2022-01-06T07:58:09.473" v="95" actId="1076"/>
          <ac:spMkLst>
            <pc:docMk/>
            <pc:sldMk cId="0" sldId="283"/>
            <ac:spMk id="1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0" sldId="283"/>
            <ac:spMk id="1039" creationId="{00000000-0000-0000-0000-000000000000}"/>
          </ac:spMkLst>
        </pc:sp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3"/>
            <ac:graphicFrameMk id="11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3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3"/>
            <ac:graphicFrameMk id="19" creationId="{00000000-0000-0000-0000-000000000000}"/>
          </ac:graphicFrameMkLst>
        </pc:graphicFrameChg>
        <pc:graphicFrameChg chg="mod">
          <ac:chgData name="Stewart Gale" userId="3647ddd2-6040-41ae-a96d-232c23482af8" providerId="ADAL" clId="{F96B5839-2FAA-4056-9B2D-2346FCD4D12D}" dt="2021-11-26T18:25:57.547" v="0"/>
          <ac:graphicFrameMkLst>
            <pc:docMk/>
            <pc:sldMk cId="0" sldId="283"/>
            <ac:graphicFrameMk id="20" creationId="{00000000-0000-0000-0000-000000000000}"/>
          </ac:graphicFrameMkLst>
        </pc:graphicFrameChg>
        <pc:picChg chg="mod">
          <ac:chgData name="Stewart Gale" userId="3647ddd2-6040-41ae-a96d-232c23482af8" providerId="ADAL" clId="{F96B5839-2FAA-4056-9B2D-2346FCD4D12D}" dt="2023-11-08T08:02:05.980" v="503" actId="1076"/>
          <ac:picMkLst>
            <pc:docMk/>
            <pc:sldMk cId="0" sldId="283"/>
            <ac:picMk id="51206" creationId="{00000000-0000-0000-0000-000000000000}"/>
          </ac:picMkLst>
        </pc:picChg>
      </pc:sldChg>
      <pc:sldChg chg="delSp modSp mod">
        <pc:chgData name="Stewart Gale" userId="3647ddd2-6040-41ae-a96d-232c23482af8" providerId="ADAL" clId="{F96B5839-2FAA-4056-9B2D-2346FCD4D12D}" dt="2021-11-26T18:26:29.424" v="17" actId="1076"/>
        <pc:sldMkLst>
          <pc:docMk/>
          <pc:sldMk cId="1987169439" sldId="285"/>
        </pc:sldMkLst>
        <pc:spChg chg="del mod">
          <ac:chgData name="Stewart Gale" userId="3647ddd2-6040-41ae-a96d-232c23482af8" providerId="ADAL" clId="{F96B5839-2FAA-4056-9B2D-2346FCD4D12D}" dt="2021-11-26T18:26:07.783" v="3" actId="478"/>
          <ac:spMkLst>
            <pc:docMk/>
            <pc:sldMk cId="1987169439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6:29.424" v="17" actId="1076"/>
          <ac:spMkLst>
            <pc:docMk/>
            <pc:sldMk cId="1987169439" sldId="285"/>
            <ac:spMk id="4" creationId="{00000000-0000-0000-0000-000000000000}"/>
          </ac:spMkLst>
        </pc:spChg>
        <pc:spChg chg="del mod">
          <ac:chgData name="Stewart Gale" userId="3647ddd2-6040-41ae-a96d-232c23482af8" providerId="ADAL" clId="{F96B5839-2FAA-4056-9B2D-2346FCD4D12D}" dt="2021-11-26T18:26:07.783" v="3" actId="478"/>
          <ac:spMkLst>
            <pc:docMk/>
            <pc:sldMk cId="1987169439" sldId="285"/>
            <ac:spMk id="10" creationId="{00000000-0000-0000-0000-000000000000}"/>
          </ac:spMkLst>
        </pc:spChg>
        <pc:spChg chg="del mod">
          <ac:chgData name="Stewart Gale" userId="3647ddd2-6040-41ae-a96d-232c23482af8" providerId="ADAL" clId="{F96B5839-2FAA-4056-9B2D-2346FCD4D12D}" dt="2021-11-26T18:26:07.783" v="3" actId="478"/>
          <ac:spMkLst>
            <pc:docMk/>
            <pc:sldMk cId="1987169439" sldId="285"/>
            <ac:spMk id="11" creationId="{00000000-0000-0000-0000-000000000000}"/>
          </ac:spMkLst>
        </pc:spChg>
        <pc:spChg chg="del mod">
          <ac:chgData name="Stewart Gale" userId="3647ddd2-6040-41ae-a96d-232c23482af8" providerId="ADAL" clId="{F96B5839-2FAA-4056-9B2D-2346FCD4D12D}" dt="2021-11-26T18:26:07.783" v="3" actId="478"/>
          <ac:spMkLst>
            <pc:docMk/>
            <pc:sldMk cId="1987169439" sldId="285"/>
            <ac:spMk id="12" creationId="{00000000-0000-0000-0000-000000000000}"/>
          </ac:spMkLst>
        </pc:spChg>
      </pc:sldChg>
      <pc:sldChg chg="modSp modNotes">
        <pc:chgData name="Stewart Gale" userId="3647ddd2-6040-41ae-a96d-232c23482af8" providerId="ADAL" clId="{F96B5839-2FAA-4056-9B2D-2346FCD4D12D}" dt="2021-11-26T18:25:57.547" v="0"/>
        <pc:sldMkLst>
          <pc:docMk/>
          <pc:sldMk cId="905907719" sldId="293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905907719" sldId="293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905907719" sldId="293"/>
            <ac:spMk id="8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905907719" sldId="293"/>
            <ac:picMk id="4" creationId="{00000000-0000-0000-0000-000000000000}"/>
          </ac:picMkLst>
        </pc:pic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905907719" sldId="293"/>
            <ac:picMk id="5" creationId="{00000000-0000-0000-0000-000000000000}"/>
          </ac:picMkLst>
        </pc:picChg>
        <pc:cxnChg chg="mod">
          <ac:chgData name="Stewart Gale" userId="3647ddd2-6040-41ae-a96d-232c23482af8" providerId="ADAL" clId="{F96B5839-2FAA-4056-9B2D-2346FCD4D12D}" dt="2021-11-26T18:25:57.547" v="0"/>
          <ac:cxnSpMkLst>
            <pc:docMk/>
            <pc:sldMk cId="905907719" sldId="29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F96B5839-2FAA-4056-9B2D-2346FCD4D12D}" dt="2021-11-26T18:25:57.547" v="0"/>
          <ac:cxnSpMkLst>
            <pc:docMk/>
            <pc:sldMk cId="905907719" sldId="293"/>
            <ac:cxnSpMk id="11" creationId="{00000000-0000-0000-0000-000000000000}"/>
          </ac:cxnSpMkLst>
        </pc:cxnChg>
      </pc:sldChg>
      <pc:sldChg chg="modSp mod modNotes">
        <pc:chgData name="Stewart Gale" userId="3647ddd2-6040-41ae-a96d-232c23482af8" providerId="ADAL" clId="{F96B5839-2FAA-4056-9B2D-2346FCD4D12D}" dt="2022-09-19T07:53:37.946" v="291" actId="20577"/>
        <pc:sldMkLst>
          <pc:docMk/>
          <pc:sldMk cId="781452711" sldId="294"/>
        </pc:sldMkLst>
        <pc:spChg chg="mod">
          <ac:chgData name="Stewart Gale" userId="3647ddd2-6040-41ae-a96d-232c23482af8" providerId="ADAL" clId="{F96B5839-2FAA-4056-9B2D-2346FCD4D12D}" dt="2022-09-19T07:53:37.946" v="291" actId="20577"/>
          <ac:spMkLst>
            <pc:docMk/>
            <pc:sldMk cId="781452711" sldId="294"/>
            <ac:spMk id="6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8:05.454" v="59" actId="1076"/>
          <ac:picMkLst>
            <pc:docMk/>
            <pc:sldMk cId="781452711" sldId="294"/>
            <ac:picMk id="4" creationId="{00000000-0000-0000-0000-000000000000}"/>
          </ac:picMkLst>
        </pc:picChg>
        <pc:picChg chg="mod">
          <ac:chgData name="Stewart Gale" userId="3647ddd2-6040-41ae-a96d-232c23482af8" providerId="ADAL" clId="{F96B5839-2FAA-4056-9B2D-2346FCD4D12D}" dt="2021-11-26T18:28:08.664" v="60" actId="1076"/>
          <ac:picMkLst>
            <pc:docMk/>
            <pc:sldMk cId="781452711" sldId="294"/>
            <ac:picMk id="5" creationId="{00000000-0000-0000-0000-000000000000}"/>
          </ac:picMkLst>
        </pc:picChg>
      </pc:sldChg>
      <pc:sldChg chg="modSp mod">
        <pc:chgData name="Stewart Gale" userId="3647ddd2-6040-41ae-a96d-232c23482af8" providerId="ADAL" clId="{F96B5839-2FAA-4056-9B2D-2346FCD4D12D}" dt="2021-11-26T18:28:35.907" v="69" actId="1076"/>
        <pc:sldMkLst>
          <pc:docMk/>
          <pc:sldMk cId="4120036001" sldId="295"/>
        </pc:sldMkLst>
        <pc:spChg chg="mod">
          <ac:chgData name="Stewart Gale" userId="3647ddd2-6040-41ae-a96d-232c23482af8" providerId="ADAL" clId="{F96B5839-2FAA-4056-9B2D-2346FCD4D12D}" dt="2021-11-26T18:28:35.907" v="69" actId="1076"/>
          <ac:spMkLst>
            <pc:docMk/>
            <pc:sldMk cId="4120036001" sldId="295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8:28.754" v="66" actId="1076"/>
          <ac:spMkLst>
            <pc:docMk/>
            <pc:sldMk cId="4120036001" sldId="295"/>
            <ac:spMk id="6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8:25.091" v="65" actId="14100"/>
          <ac:picMkLst>
            <pc:docMk/>
            <pc:sldMk cId="4120036001" sldId="295"/>
            <ac:picMk id="9" creationId="{00000000-0000-0000-0000-000000000000}"/>
          </ac:picMkLst>
        </pc:picChg>
      </pc:sldChg>
      <pc:sldChg chg="addSp delSp modSp mod">
        <pc:chgData name="Stewart Gale" userId="3647ddd2-6040-41ae-a96d-232c23482af8" providerId="ADAL" clId="{F96B5839-2FAA-4056-9B2D-2346FCD4D12D}" dt="2021-11-26T18:28:49.043" v="76" actId="1076"/>
        <pc:sldMkLst>
          <pc:docMk/>
          <pc:sldMk cId="3628668026" sldId="296"/>
        </pc:sldMkLst>
        <pc:spChg chg="mod">
          <ac:chgData name="Stewart Gale" userId="3647ddd2-6040-41ae-a96d-232c23482af8" providerId="ADAL" clId="{F96B5839-2FAA-4056-9B2D-2346FCD4D12D}" dt="2021-11-26T18:28:47.724" v="75" actId="1076"/>
          <ac:spMkLst>
            <pc:docMk/>
            <pc:sldMk cId="3628668026" sldId="296"/>
            <ac:spMk id="5" creationId="{00000000-0000-0000-0000-000000000000}"/>
          </ac:spMkLst>
        </pc:spChg>
        <pc:spChg chg="add mod">
          <ac:chgData name="Stewart Gale" userId="3647ddd2-6040-41ae-a96d-232c23482af8" providerId="ADAL" clId="{F96B5839-2FAA-4056-9B2D-2346FCD4D12D}" dt="2021-11-26T18:28:39.142" v="70"/>
          <ac:spMkLst>
            <pc:docMk/>
            <pc:sldMk cId="3628668026" sldId="296"/>
            <ac:spMk id="6" creationId="{2CDE20B9-9B38-4E7A-BF85-347B09BB302D}"/>
          </ac:spMkLst>
        </pc:spChg>
        <pc:spChg chg="del mod">
          <ac:chgData name="Stewart Gale" userId="3647ddd2-6040-41ae-a96d-232c23482af8" providerId="ADAL" clId="{F96B5839-2FAA-4056-9B2D-2346FCD4D12D}" dt="2021-11-26T18:28:33.474" v="68" actId="478"/>
          <ac:spMkLst>
            <pc:docMk/>
            <pc:sldMk cId="3628668026" sldId="296"/>
            <ac:spMk id="9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8:49.043" v="76" actId="1076"/>
          <ac:picMkLst>
            <pc:docMk/>
            <pc:sldMk cId="3628668026" sldId="296"/>
            <ac:picMk id="8" creationId="{00000000-0000-0000-0000-000000000000}"/>
          </ac:picMkLst>
        </pc:picChg>
      </pc:sldChg>
      <pc:sldChg chg="addSp delSp modSp mod">
        <pc:chgData name="Stewart Gale" userId="3647ddd2-6040-41ae-a96d-232c23482af8" providerId="ADAL" clId="{F96B5839-2FAA-4056-9B2D-2346FCD4D12D}" dt="2021-11-26T18:29:03.529" v="83" actId="1076"/>
        <pc:sldMkLst>
          <pc:docMk/>
          <pc:sldMk cId="1026061687" sldId="297"/>
        </pc:sldMkLst>
        <pc:spChg chg="add mod">
          <ac:chgData name="Stewart Gale" userId="3647ddd2-6040-41ae-a96d-232c23482af8" providerId="ADAL" clId="{F96B5839-2FAA-4056-9B2D-2346FCD4D12D}" dt="2021-11-26T18:28:54.553" v="79"/>
          <ac:spMkLst>
            <pc:docMk/>
            <pc:sldMk cId="1026061687" sldId="297"/>
            <ac:spMk id="6" creationId="{6178A142-D2DE-476C-B626-A1B34C70D869}"/>
          </ac:spMkLst>
        </pc:spChg>
        <pc:spChg chg="mod">
          <ac:chgData name="Stewart Gale" userId="3647ddd2-6040-41ae-a96d-232c23482af8" providerId="ADAL" clId="{F96B5839-2FAA-4056-9B2D-2346FCD4D12D}" dt="2021-11-26T18:29:03.529" v="83" actId="1076"/>
          <ac:spMkLst>
            <pc:docMk/>
            <pc:sldMk cId="1026061687" sldId="297"/>
            <ac:spMk id="8" creationId="{00000000-0000-0000-0000-000000000000}"/>
          </ac:spMkLst>
        </pc:spChg>
        <pc:spChg chg="del mod">
          <ac:chgData name="Stewart Gale" userId="3647ddd2-6040-41ae-a96d-232c23482af8" providerId="ADAL" clId="{F96B5839-2FAA-4056-9B2D-2346FCD4D12D}" dt="2021-11-26T18:28:53.150" v="78" actId="478"/>
          <ac:spMkLst>
            <pc:docMk/>
            <pc:sldMk cId="1026061687" sldId="297"/>
            <ac:spMk id="9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9:00.440" v="82" actId="1076"/>
          <ac:picMkLst>
            <pc:docMk/>
            <pc:sldMk cId="1026061687" sldId="297"/>
            <ac:picMk id="5" creationId="{00000000-0000-0000-0000-000000000000}"/>
          </ac:picMkLst>
        </pc:picChg>
      </pc:sldChg>
      <pc:sldChg chg="addSp delSp modSp mod">
        <pc:chgData name="Stewart Gale" userId="3647ddd2-6040-41ae-a96d-232c23482af8" providerId="ADAL" clId="{F96B5839-2FAA-4056-9B2D-2346FCD4D12D}" dt="2021-11-26T18:29:18.874" v="90" actId="1076"/>
        <pc:sldMkLst>
          <pc:docMk/>
          <pc:sldMk cId="3992843937" sldId="298"/>
        </pc:sldMkLst>
        <pc:spChg chg="mod">
          <ac:chgData name="Stewart Gale" userId="3647ddd2-6040-41ae-a96d-232c23482af8" providerId="ADAL" clId="{F96B5839-2FAA-4056-9B2D-2346FCD4D12D}" dt="2021-11-26T18:29:18.874" v="90" actId="1076"/>
          <ac:spMkLst>
            <pc:docMk/>
            <pc:sldMk cId="3992843937" sldId="298"/>
            <ac:spMk id="5" creationId="{00000000-0000-0000-0000-000000000000}"/>
          </ac:spMkLst>
        </pc:spChg>
        <pc:spChg chg="add mod">
          <ac:chgData name="Stewart Gale" userId="3647ddd2-6040-41ae-a96d-232c23482af8" providerId="ADAL" clId="{F96B5839-2FAA-4056-9B2D-2346FCD4D12D}" dt="2021-11-26T18:29:10.019" v="85"/>
          <ac:spMkLst>
            <pc:docMk/>
            <pc:sldMk cId="3992843937" sldId="298"/>
            <ac:spMk id="6" creationId="{A6AB8F32-3763-4247-BA59-2C6DFA43C4D7}"/>
          </ac:spMkLst>
        </pc:spChg>
        <pc:spChg chg="del mod">
          <ac:chgData name="Stewart Gale" userId="3647ddd2-6040-41ae-a96d-232c23482af8" providerId="ADAL" clId="{F96B5839-2FAA-4056-9B2D-2346FCD4D12D}" dt="2021-11-26T18:29:08.354" v="84" actId="478"/>
          <ac:spMkLst>
            <pc:docMk/>
            <pc:sldMk cId="3992843937" sldId="298"/>
            <ac:spMk id="9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9:14.810" v="89" actId="1076"/>
          <ac:picMkLst>
            <pc:docMk/>
            <pc:sldMk cId="3992843937" sldId="298"/>
            <ac:picMk id="8" creationId="{00000000-0000-0000-0000-000000000000}"/>
          </ac:picMkLst>
        </pc:picChg>
      </pc:sldChg>
      <pc:sldChg chg="modSp mod">
        <pc:chgData name="Stewart Gale" userId="3647ddd2-6040-41ae-a96d-232c23482af8" providerId="ADAL" clId="{F96B5839-2FAA-4056-9B2D-2346FCD4D12D}" dt="2021-11-26T18:29:35.919" v="94" actId="14100"/>
        <pc:sldMkLst>
          <pc:docMk/>
          <pc:sldMk cId="1604162648" sldId="299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9:35.919" v="94" actId="14100"/>
          <ac:spMkLst>
            <pc:docMk/>
            <pc:sldMk cId="1604162648" sldId="299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2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3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4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604162648" sldId="299"/>
            <ac:spMk id="15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1604162648" sldId="299"/>
            <ac:picMk id="7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2075476081" sldId="300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075476081" sldId="300"/>
            <ac:spMk id="12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2075476081" sldId="300"/>
            <ac:picMk id="4" creationId="{00000000-0000-0000-0000-000000000000}"/>
          </ac:picMkLst>
        </pc:picChg>
      </pc:sldChg>
      <pc:sldChg chg="modSp mod">
        <pc:chgData name="Stewart Gale" userId="3647ddd2-6040-41ae-a96d-232c23482af8" providerId="ADAL" clId="{F96B5839-2FAA-4056-9B2D-2346FCD4D12D}" dt="2022-09-19T06:24:39.453" v="149" actId="2711"/>
        <pc:sldMkLst>
          <pc:docMk/>
          <pc:sldMk cId="1973217189" sldId="301"/>
        </pc:sldMkLst>
        <pc:spChg chg="mod">
          <ac:chgData name="Stewart Gale" userId="3647ddd2-6040-41ae-a96d-232c23482af8" providerId="ADAL" clId="{F96B5839-2FAA-4056-9B2D-2346FCD4D12D}" dt="2022-09-19T06:24:39.453" v="149" actId="2711"/>
          <ac:spMkLst>
            <pc:docMk/>
            <pc:sldMk cId="1973217189" sldId="301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1973217189" sldId="301"/>
            <ac:spMk id="12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1973217189" sldId="301"/>
            <ac:picMk id="4" creationId="{00000000-0000-0000-0000-000000000000}"/>
          </ac:picMkLst>
        </pc:picChg>
      </pc:sldChg>
      <pc:sldChg chg="modSp del">
        <pc:chgData name="Stewart Gale" userId="3647ddd2-6040-41ae-a96d-232c23482af8" providerId="ADAL" clId="{F96B5839-2FAA-4056-9B2D-2346FCD4D12D}" dt="2022-09-19T06:25:44.932" v="150" actId="47"/>
        <pc:sldMkLst>
          <pc:docMk/>
          <pc:sldMk cId="3629532017" sldId="302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629532017" sldId="302"/>
            <ac:spMk id="12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3629532017" sldId="302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3854902" sldId="303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854902" sldId="303"/>
            <ac:spMk id="12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3854902" sldId="303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2744572201" sldId="304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7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2744572201" sldId="304"/>
            <ac:spMk id="11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2744572201" sldId="304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4258392377" sldId="305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4258392377" sldId="305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4258392377" sldId="305"/>
            <ac:spMk id="7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4258392377" sldId="305"/>
            <ac:picMk id="5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536326135" sldId="306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536326135" sldId="306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536326135" sldId="306"/>
            <ac:spMk id="7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536326135" sldId="306"/>
            <ac:picMk id="5" creationId="{00000000-0000-0000-0000-000000000000}"/>
          </ac:picMkLst>
        </pc:picChg>
      </pc:sldChg>
      <pc:sldChg chg="delSp modSp del mod delAnim">
        <pc:chgData name="Stewart Gale" userId="3647ddd2-6040-41ae-a96d-232c23482af8" providerId="ADAL" clId="{F96B5839-2FAA-4056-9B2D-2346FCD4D12D}" dt="2022-09-19T07:59:23.093" v="464" actId="47"/>
        <pc:sldMkLst>
          <pc:docMk/>
          <pc:sldMk cId="3160162540" sldId="307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160162540" sldId="307"/>
            <ac:spMk id="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160162540" sldId="307"/>
            <ac:spMk id="7" creationId="{00000000-0000-0000-0000-000000000000}"/>
          </ac:spMkLst>
        </pc:spChg>
        <pc:picChg chg="del mod">
          <ac:chgData name="Stewart Gale" userId="3647ddd2-6040-41ae-a96d-232c23482af8" providerId="ADAL" clId="{F96B5839-2FAA-4056-9B2D-2346FCD4D12D}" dt="2022-01-06T08:04:24.872" v="96" actId="478"/>
          <ac:picMkLst>
            <pc:docMk/>
            <pc:sldMk cId="3160162540" sldId="307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F96B5839-2FAA-4056-9B2D-2346FCD4D12D}" dt="2021-11-26T18:25:57.547" v="0"/>
        <pc:sldMkLst>
          <pc:docMk/>
          <pc:sldMk cId="3438730988" sldId="308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438730988" sldId="308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3438730988" sldId="308"/>
            <ac:spMk id="6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3438730988" sldId="308"/>
            <ac:picMk id="4" creationId="{00000000-0000-0000-0000-000000000000}"/>
          </ac:picMkLst>
        </pc:picChg>
      </pc:sldChg>
      <pc:sldChg chg="modSp del">
        <pc:chgData name="Stewart Gale" userId="3647ddd2-6040-41ae-a96d-232c23482af8" providerId="ADAL" clId="{F96B5839-2FAA-4056-9B2D-2346FCD4D12D}" dt="2022-09-19T07:59:37.411" v="465" actId="47"/>
        <pc:sldMkLst>
          <pc:docMk/>
          <pc:sldMk cId="706240629" sldId="309"/>
        </pc:sld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706240629" sldId="309"/>
            <ac:spMk id="5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k cId="706240629" sldId="309"/>
            <ac:spMk id="6" creationId="{00000000-0000-0000-0000-000000000000}"/>
          </ac:spMkLst>
        </pc:spChg>
        <pc:picChg chg="mod">
          <ac:chgData name="Stewart Gale" userId="3647ddd2-6040-41ae-a96d-232c23482af8" providerId="ADAL" clId="{F96B5839-2FAA-4056-9B2D-2346FCD4D12D}" dt="2021-11-26T18:25:57.547" v="0"/>
          <ac:picMkLst>
            <pc:docMk/>
            <pc:sldMk cId="706240629" sldId="309"/>
            <ac:picMk id="4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F96B5839-2FAA-4056-9B2D-2346FCD4D12D}" dt="2022-09-19T07:50:12.397" v="228" actId="1076"/>
        <pc:sldMkLst>
          <pc:docMk/>
          <pc:sldMk cId="3734179657" sldId="310"/>
        </pc:sldMkLst>
        <pc:spChg chg="del mod">
          <ac:chgData name="Stewart Gale" userId="3647ddd2-6040-41ae-a96d-232c23482af8" providerId="ADAL" clId="{F96B5839-2FAA-4056-9B2D-2346FCD4D12D}" dt="2022-09-19T07:48:04.157" v="154" actId="478"/>
          <ac:spMkLst>
            <pc:docMk/>
            <pc:sldMk cId="3734179657" sldId="310"/>
            <ac:spMk id="3" creationId="{00000000-0000-0000-0000-000000000000}"/>
          </ac:spMkLst>
        </pc:spChg>
        <pc:spChg chg="del">
          <ac:chgData name="Stewart Gale" userId="3647ddd2-6040-41ae-a96d-232c23482af8" providerId="ADAL" clId="{F96B5839-2FAA-4056-9B2D-2346FCD4D12D}" dt="2021-11-26T18:26:03.796" v="2" actId="478"/>
          <ac:spMkLst>
            <pc:docMk/>
            <pc:sldMk cId="3734179657" sldId="310"/>
            <ac:spMk id="4" creationId="{00000000-0000-0000-0000-000000000000}"/>
          </ac:spMkLst>
        </pc:spChg>
        <pc:spChg chg="add mod">
          <ac:chgData name="Stewart Gale" userId="3647ddd2-6040-41ae-a96d-232c23482af8" providerId="ADAL" clId="{F96B5839-2FAA-4056-9B2D-2346FCD4D12D}" dt="2022-09-19T07:50:05.573" v="227" actId="1076"/>
          <ac:spMkLst>
            <pc:docMk/>
            <pc:sldMk cId="3734179657" sldId="310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0:12.397" v="228" actId="1076"/>
          <ac:spMkLst>
            <pc:docMk/>
            <pc:sldMk cId="3734179657" sldId="310"/>
            <ac:spMk id="10" creationId="{00000000-0000-0000-0000-000000000000}"/>
          </ac:spMkLst>
        </pc:spChg>
        <pc:spChg chg="del mod">
          <ac:chgData name="Stewart Gale" userId="3647ddd2-6040-41ae-a96d-232c23482af8" providerId="ADAL" clId="{F96B5839-2FAA-4056-9B2D-2346FCD4D12D}" dt="2022-09-19T07:48:04.157" v="154" actId="478"/>
          <ac:spMkLst>
            <pc:docMk/>
            <pc:sldMk cId="3734179657" sldId="310"/>
            <ac:spMk id="11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2-09-19T07:49:42.397" v="221" actId="1076"/>
          <ac:spMkLst>
            <pc:docMk/>
            <pc:sldMk cId="3734179657" sldId="310"/>
            <ac:spMk id="12" creationId="{00000000-0000-0000-0000-000000000000}"/>
          </ac:spMkLst>
        </pc:spChg>
      </pc:sldChg>
      <pc:sldChg chg="add del">
        <pc:chgData name="Stewart Gale" userId="3647ddd2-6040-41ae-a96d-232c23482af8" providerId="ADAL" clId="{F96B5839-2FAA-4056-9B2D-2346FCD4D12D}" dt="2022-09-19T07:50:55.549" v="239" actId="47"/>
        <pc:sldMkLst>
          <pc:docMk/>
          <pc:sldMk cId="1427157608" sldId="311"/>
        </pc:sldMkLst>
      </pc:sldChg>
      <pc:sldChg chg="add del">
        <pc:chgData name="Stewart Gale" userId="3647ddd2-6040-41ae-a96d-232c23482af8" providerId="ADAL" clId="{F96B5839-2FAA-4056-9B2D-2346FCD4D12D}" dt="2022-09-19T07:50:48.292" v="237" actId="47"/>
        <pc:sldMkLst>
          <pc:docMk/>
          <pc:sldMk cId="1371462734" sldId="312"/>
        </pc:sldMkLst>
      </pc:sldChg>
      <pc:sldChg chg="add del">
        <pc:chgData name="Stewart Gale" userId="3647ddd2-6040-41ae-a96d-232c23482af8" providerId="ADAL" clId="{F96B5839-2FAA-4056-9B2D-2346FCD4D12D}" dt="2022-09-19T07:50:46.240" v="236" actId="47"/>
        <pc:sldMkLst>
          <pc:docMk/>
          <pc:sldMk cId="3971158092" sldId="313"/>
        </pc:sldMkLst>
      </pc:sldChg>
      <pc:sldChg chg="modSp add mod ord">
        <pc:chgData name="Stewart Gale" userId="3647ddd2-6040-41ae-a96d-232c23482af8" providerId="ADAL" clId="{F96B5839-2FAA-4056-9B2D-2346FCD4D12D}" dt="2022-09-19T07:51:46.833" v="259" actId="1076"/>
        <pc:sldMkLst>
          <pc:docMk/>
          <pc:sldMk cId="3902488575" sldId="314"/>
        </pc:sldMkLst>
        <pc:spChg chg="mod">
          <ac:chgData name="Stewart Gale" userId="3647ddd2-6040-41ae-a96d-232c23482af8" providerId="ADAL" clId="{F96B5839-2FAA-4056-9B2D-2346FCD4D12D}" dt="2022-09-19T07:51:46.833" v="259" actId="1076"/>
          <ac:spMkLst>
            <pc:docMk/>
            <pc:sldMk cId="3902488575" sldId="314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1:42.544" v="258" actId="14100"/>
          <ac:spMkLst>
            <pc:docMk/>
            <pc:sldMk cId="3902488575" sldId="314"/>
            <ac:spMk id="10" creationId="{00000000-0000-0000-0000-000000000000}"/>
          </ac:spMkLst>
        </pc:spChg>
      </pc:sldChg>
      <pc:sldChg chg="modSp add mod">
        <pc:chgData name="Stewart Gale" userId="3647ddd2-6040-41ae-a96d-232c23482af8" providerId="ADAL" clId="{F96B5839-2FAA-4056-9B2D-2346FCD4D12D}" dt="2022-09-19T07:51:17.979" v="247" actId="403"/>
        <pc:sldMkLst>
          <pc:docMk/>
          <pc:sldMk cId="3807757317" sldId="315"/>
        </pc:sldMkLst>
        <pc:spChg chg="mod">
          <ac:chgData name="Stewart Gale" userId="3647ddd2-6040-41ae-a96d-232c23482af8" providerId="ADAL" clId="{F96B5839-2FAA-4056-9B2D-2346FCD4D12D}" dt="2022-09-19T07:51:12.361" v="245" actId="20577"/>
          <ac:spMkLst>
            <pc:docMk/>
            <pc:sldMk cId="3807757317" sldId="315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1:17.979" v="247" actId="403"/>
          <ac:spMkLst>
            <pc:docMk/>
            <pc:sldMk cId="3807757317" sldId="315"/>
            <ac:spMk id="10" creationId="{00000000-0000-0000-0000-000000000000}"/>
          </ac:spMkLst>
        </pc:spChg>
      </pc:sldChg>
      <pc:sldChg chg="add">
        <pc:chgData name="Stewart Gale" userId="3647ddd2-6040-41ae-a96d-232c23482af8" providerId="ADAL" clId="{F96B5839-2FAA-4056-9B2D-2346FCD4D12D}" dt="2022-09-19T07:51:24.126" v="248"/>
        <pc:sldMkLst>
          <pc:docMk/>
          <pc:sldMk cId="3256763229" sldId="316"/>
        </pc:sldMkLst>
      </pc:sldChg>
      <pc:sldChg chg="modSp add mod">
        <pc:chgData name="Stewart Gale" userId="3647ddd2-6040-41ae-a96d-232c23482af8" providerId="ADAL" clId="{F96B5839-2FAA-4056-9B2D-2346FCD4D12D}" dt="2022-09-19T07:52:39.948" v="278" actId="20577"/>
        <pc:sldMkLst>
          <pc:docMk/>
          <pc:sldMk cId="1724373954" sldId="317"/>
        </pc:sldMkLst>
        <pc:spChg chg="mod">
          <ac:chgData name="Stewart Gale" userId="3647ddd2-6040-41ae-a96d-232c23482af8" providerId="ADAL" clId="{F96B5839-2FAA-4056-9B2D-2346FCD4D12D}" dt="2022-09-19T07:52:39.948" v="278" actId="20577"/>
          <ac:spMkLst>
            <pc:docMk/>
            <pc:sldMk cId="1724373954" sldId="317"/>
            <ac:spMk id="10" creationId="{00000000-0000-0000-0000-000000000000}"/>
          </ac:spMkLst>
        </pc:spChg>
      </pc:sldChg>
      <pc:sldChg chg="add ord">
        <pc:chgData name="Stewart Gale" userId="3647ddd2-6040-41ae-a96d-232c23482af8" providerId="ADAL" clId="{F96B5839-2FAA-4056-9B2D-2346FCD4D12D}" dt="2022-09-19T07:52:48.251" v="280"/>
        <pc:sldMkLst>
          <pc:docMk/>
          <pc:sldMk cId="2126758921" sldId="318"/>
        </pc:sldMkLst>
      </pc:sldChg>
      <pc:sldChg chg="modSp add mod">
        <pc:chgData name="Stewart Gale" userId="3647ddd2-6040-41ae-a96d-232c23482af8" providerId="ADAL" clId="{F96B5839-2FAA-4056-9B2D-2346FCD4D12D}" dt="2022-09-19T07:54:35.082" v="345" actId="1076"/>
        <pc:sldMkLst>
          <pc:docMk/>
          <pc:sldMk cId="902917919" sldId="319"/>
        </pc:sldMkLst>
        <pc:spChg chg="mod">
          <ac:chgData name="Stewart Gale" userId="3647ddd2-6040-41ae-a96d-232c23482af8" providerId="ADAL" clId="{F96B5839-2FAA-4056-9B2D-2346FCD4D12D}" dt="2022-09-19T07:54:35.082" v="345" actId="1076"/>
          <ac:spMkLst>
            <pc:docMk/>
            <pc:sldMk cId="902917919" sldId="319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4:21.478" v="332" actId="1076"/>
          <ac:spMkLst>
            <pc:docMk/>
            <pc:sldMk cId="902917919" sldId="319"/>
            <ac:spMk id="1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2-09-19T07:54:17.982" v="331" actId="14100"/>
          <ac:spMkLst>
            <pc:docMk/>
            <pc:sldMk cId="902917919" sldId="319"/>
            <ac:spMk id="12" creationId="{00000000-0000-0000-0000-000000000000}"/>
          </ac:spMkLst>
        </pc:spChg>
      </pc:sldChg>
      <pc:sldChg chg="modSp add mod">
        <pc:chgData name="Stewart Gale" userId="3647ddd2-6040-41ae-a96d-232c23482af8" providerId="ADAL" clId="{F96B5839-2FAA-4056-9B2D-2346FCD4D12D}" dt="2022-09-19T07:55:33.791" v="365" actId="1076"/>
        <pc:sldMkLst>
          <pc:docMk/>
          <pc:sldMk cId="3769761110" sldId="320"/>
        </pc:sldMkLst>
        <pc:spChg chg="mod">
          <ac:chgData name="Stewart Gale" userId="3647ddd2-6040-41ae-a96d-232c23482af8" providerId="ADAL" clId="{F96B5839-2FAA-4056-9B2D-2346FCD4D12D}" dt="2022-09-19T07:55:33.791" v="365" actId="1076"/>
          <ac:spMkLst>
            <pc:docMk/>
            <pc:sldMk cId="3769761110" sldId="320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5:29.120" v="363" actId="1076"/>
          <ac:spMkLst>
            <pc:docMk/>
            <pc:sldMk cId="3769761110" sldId="320"/>
            <ac:spMk id="10" creationId="{00000000-0000-0000-0000-000000000000}"/>
          </ac:spMkLst>
        </pc:spChg>
      </pc:sldChg>
      <pc:sldChg chg="modSp add mod">
        <pc:chgData name="Stewart Gale" userId="3647ddd2-6040-41ae-a96d-232c23482af8" providerId="ADAL" clId="{F96B5839-2FAA-4056-9B2D-2346FCD4D12D}" dt="2022-09-19T07:56:12.082" v="399" actId="207"/>
        <pc:sldMkLst>
          <pc:docMk/>
          <pc:sldMk cId="845362239" sldId="321"/>
        </pc:sldMkLst>
        <pc:spChg chg="mod">
          <ac:chgData name="Stewart Gale" userId="3647ddd2-6040-41ae-a96d-232c23482af8" providerId="ADAL" clId="{F96B5839-2FAA-4056-9B2D-2346FCD4D12D}" dt="2022-09-19T07:56:12.082" v="399" actId="207"/>
          <ac:spMkLst>
            <pc:docMk/>
            <pc:sldMk cId="845362239" sldId="321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6:01.368" v="388" actId="20577"/>
          <ac:spMkLst>
            <pc:docMk/>
            <pc:sldMk cId="845362239" sldId="321"/>
            <ac:spMk id="10" creationId="{00000000-0000-0000-0000-000000000000}"/>
          </ac:spMkLst>
        </pc:spChg>
      </pc:sldChg>
      <pc:sldChg chg="modSp add mod modAnim">
        <pc:chgData name="Stewart Gale" userId="3647ddd2-6040-41ae-a96d-232c23482af8" providerId="ADAL" clId="{F96B5839-2FAA-4056-9B2D-2346FCD4D12D}" dt="2022-09-19T07:57:42.548" v="462" actId="207"/>
        <pc:sldMkLst>
          <pc:docMk/>
          <pc:sldMk cId="2566852051" sldId="322"/>
        </pc:sldMkLst>
        <pc:spChg chg="mod">
          <ac:chgData name="Stewart Gale" userId="3647ddd2-6040-41ae-a96d-232c23482af8" providerId="ADAL" clId="{F96B5839-2FAA-4056-9B2D-2346FCD4D12D}" dt="2022-09-19T07:57:42.548" v="462" actId="207"/>
          <ac:spMkLst>
            <pc:docMk/>
            <pc:sldMk cId="2566852051" sldId="322"/>
            <ac:spMk id="4" creationId="{B5E57E08-CD91-829C-A4AB-5BA4B0B7B26E}"/>
          </ac:spMkLst>
        </pc:spChg>
        <pc:spChg chg="mod">
          <ac:chgData name="Stewart Gale" userId="3647ddd2-6040-41ae-a96d-232c23482af8" providerId="ADAL" clId="{F96B5839-2FAA-4056-9B2D-2346FCD4D12D}" dt="2022-09-19T07:57:29.829" v="447" actId="114"/>
          <ac:spMkLst>
            <pc:docMk/>
            <pc:sldMk cId="2566852051" sldId="322"/>
            <ac:spMk id="10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F96B5839-2FAA-4056-9B2D-2346FCD4D12D}" dt="2022-09-19T08:03:10.319" v="490"/>
        <pc:sldMkLst>
          <pc:docMk/>
          <pc:sldMk cId="3715741957" sldId="323"/>
        </pc:sldMkLst>
        <pc:spChg chg="mod">
          <ac:chgData name="Stewart Gale" userId="3647ddd2-6040-41ae-a96d-232c23482af8" providerId="ADAL" clId="{F96B5839-2FAA-4056-9B2D-2346FCD4D12D}" dt="2022-09-19T08:03:03.710" v="488" actId="1076"/>
          <ac:spMkLst>
            <pc:docMk/>
            <pc:sldMk cId="3715741957" sldId="323"/>
            <ac:spMk id="6" creationId="{00000000-0000-0000-0000-000000000000}"/>
          </ac:spMkLst>
        </pc:spChg>
        <pc:picChg chg="add mod modCrop">
          <ac:chgData name="Stewart Gale" userId="3647ddd2-6040-41ae-a96d-232c23482af8" providerId="ADAL" clId="{F96B5839-2FAA-4056-9B2D-2346FCD4D12D}" dt="2022-09-19T08:03:06.146" v="489" actId="1076"/>
          <ac:picMkLst>
            <pc:docMk/>
            <pc:sldMk cId="3715741957" sldId="323"/>
            <ac:picMk id="3" creationId="{5CB78C13-DDCC-FE8B-0941-D33FF1943E48}"/>
          </ac:picMkLst>
        </pc:picChg>
        <pc:picChg chg="del">
          <ac:chgData name="Stewart Gale" userId="3647ddd2-6040-41ae-a96d-232c23482af8" providerId="ADAL" clId="{F96B5839-2FAA-4056-9B2D-2346FCD4D12D}" dt="2022-09-19T08:00:06.910" v="477" actId="478"/>
          <ac:picMkLst>
            <pc:docMk/>
            <pc:sldMk cId="3715741957" sldId="323"/>
            <ac:picMk id="5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F96B5839-2FAA-4056-9B2D-2346FCD4D12D}" dt="2021-11-26T18:25:57.547" v="0"/>
        <pc:sldMasterMkLst>
          <pc:docMk/>
          <pc:sldMasterMk cId="0" sldId="2147483648"/>
        </pc:sldMasterMkLst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asterMk cId="0" sldId="2147483648"/>
            <ac:spMk id="1028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asterMk cId="0" sldId="2147483648"/>
            <ac:spMk id="1029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asterMk cId="0" sldId="2147483648"/>
            <ac:spMk id="1030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asterMk cId="0" sldId="2147483648"/>
            <ac:spMk id="16386" creationId="{00000000-0000-0000-0000-000000000000}"/>
          </ac:spMkLst>
        </pc:spChg>
        <pc:spChg chg="mod">
          <ac:chgData name="Stewart Gale" userId="3647ddd2-6040-41ae-a96d-232c23482af8" providerId="ADAL" clId="{F96B5839-2FAA-4056-9B2D-2346FCD4D12D}" dt="2021-11-26T18:25:57.547" v="0"/>
          <ac:spMkLst>
            <pc:docMk/>
            <pc:sldMasterMk cId="0" sldId="2147483648"/>
            <ac:spMk id="16387" creationId="{00000000-0000-0000-0000-000000000000}"/>
          </ac:spMkLst>
        </pc:sp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49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1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2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3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6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7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96B5839-2FAA-4056-9B2D-2346FCD4D12D}" dt="2021-11-26T18:25:57.547" v="0"/>
          <pc:sldLayoutMkLst>
            <pc:docMk/>
            <pc:sldMasterMk cId="0" sldId="2147483648"/>
            <pc:sldLayoutMk cId="0" sldId="2147483659"/>
          </pc:sldLayoutMkLst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96B5839-2FAA-4056-9B2D-2346FCD4D12D}" dt="2021-11-26T18:25:57.547" v="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B48FE3-A7BB-4B47-ACC3-58655324A036}" type="datetimeFigureOut">
              <a:rPr lang="en-US"/>
              <a:pPr>
                <a:defRPr/>
              </a:pPr>
              <a:t>11/8/2023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9A94B6D-9AED-483D-B5ED-5E423D2036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04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94B6D-9AED-483D-B5ED-5E423D203602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632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94B6D-9AED-483D-B5ED-5E423D203602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2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369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79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534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761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167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82284A-AC07-41D8-994A-0208DD032631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15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4938A-72C5-4F56-97AE-D05E03E3C2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C12BF-F62C-43AD-8F77-995E858C6E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768B4-C051-47F4-8A9C-83BDBC0E44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339B1-F281-43C7-A513-82175BBFEA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2A474-A2B2-47B3-A050-E497DE5D8D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30040-D306-4AF7-B198-347E9C6F4C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7A1F-FA4F-4661-91A2-CFE3C8FED3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59F54-6C74-4EF8-8D78-EF8E6045B5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07A43-EFB3-4A7D-AD30-032356C8C1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83187-6DE3-43FB-A4BD-E2E2EA5CD9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65869-68D4-492A-90BE-0C86D19F85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C327E59-8B71-4E43-8CD8-FF85C5484E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wmf"/><Relationship Id="rId11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wmf"/><Relationship Id="rId11" Type="http://schemas.openxmlformats.org/officeDocument/2006/relationships/image" Target="../media/image23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wmf"/><Relationship Id="rId11" Type="http://schemas.openxmlformats.org/officeDocument/2006/relationships/image" Target="../media/image28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9.png"/><Relationship Id="rId7" Type="http://schemas.openxmlformats.org/officeDocument/2006/relationships/image" Target="../media/image3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32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wmf"/><Relationship Id="rId11" Type="http://schemas.openxmlformats.org/officeDocument/2006/relationships/image" Target="../media/image38.png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2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21.bin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wmf"/><Relationship Id="rId11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10" Type="http://schemas.openxmlformats.org/officeDocument/2006/relationships/oleObject" Target="../embeddings/oleObject24.bin"/><Relationship Id="rId4" Type="http://schemas.openxmlformats.org/officeDocument/2006/relationships/image" Target="../media/image39.wmf"/><Relationship Id="rId9" Type="http://schemas.openxmlformats.org/officeDocument/2006/relationships/image" Target="../media/image42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5400" y="1412776"/>
            <a:ext cx="108732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u="sng" dirty="0"/>
              <a:t>LO: Sketching Cubic Graphs</a:t>
            </a:r>
          </a:p>
        </p:txBody>
      </p:sp>
    </p:spTree>
    <p:extLst>
      <p:ext uri="{BB962C8B-B14F-4D97-AF65-F5344CB8AC3E}">
        <p14:creationId xmlns:p14="http://schemas.microsoft.com/office/powerpoint/2010/main" val="1987169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88" y="1268760"/>
            <a:ext cx="5806862" cy="499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64152" y="3212976"/>
            <a:ext cx="3681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Negative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368" y="228824"/>
            <a:ext cx="11161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412003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b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244487"/>
            <a:ext cx="6120680" cy="50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67589" y="3249939"/>
            <a:ext cx="3617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Positive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DE20B9-9B38-4E7A-BF85-347B09BB302D}"/>
              </a:ext>
            </a:extLst>
          </p:cNvPr>
          <p:cNvSpPr txBox="1"/>
          <p:nvPr/>
        </p:nvSpPr>
        <p:spPr>
          <a:xfrm>
            <a:off x="407368" y="228824"/>
            <a:ext cx="11161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62866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u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340768"/>
            <a:ext cx="633507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20136" y="3379058"/>
            <a:ext cx="3609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Positive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8A142-D2DE-476C-B626-A1B34C70D869}"/>
              </a:ext>
            </a:extLst>
          </p:cNvPr>
          <p:cNvSpPr txBox="1"/>
          <p:nvPr/>
        </p:nvSpPr>
        <p:spPr>
          <a:xfrm>
            <a:off x="407368" y="228824"/>
            <a:ext cx="11161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102606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1412776"/>
            <a:ext cx="5941841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92144" y="3436159"/>
            <a:ext cx="36894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Negative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AB8F32-3763-4247-BA59-2C6DFA43C4D7}"/>
              </a:ext>
            </a:extLst>
          </p:cNvPr>
          <p:cNvSpPr txBox="1"/>
          <p:nvPr/>
        </p:nvSpPr>
        <p:spPr>
          <a:xfrm>
            <a:off x="407368" y="228824"/>
            <a:ext cx="11161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Positive or Negative Gradient?</a:t>
            </a:r>
          </a:p>
        </p:txBody>
      </p:sp>
    </p:spTree>
    <p:extLst>
      <p:ext uri="{BB962C8B-B14F-4D97-AF65-F5344CB8AC3E}">
        <p14:creationId xmlns:p14="http://schemas.microsoft.com/office/powerpoint/2010/main" val="399284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51384" y="3068960"/>
            <a:ext cx="10729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/>
              <a:t> =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+ 3)(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376" y="116632"/>
            <a:ext cx="11089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883532" y="5085184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rgbClr val="0000FF"/>
                </a:solidFill>
              </a:rPr>
              <a:t>Positive</a:t>
            </a:r>
          </a:p>
        </p:txBody>
      </p:sp>
    </p:spTree>
    <p:extLst>
      <p:ext uri="{BB962C8B-B14F-4D97-AF65-F5344CB8AC3E}">
        <p14:creationId xmlns:p14="http://schemas.microsoft.com/office/powerpoint/2010/main" val="90291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368" y="3170294"/>
            <a:ext cx="1116124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600" dirty="0"/>
              <a:t> = (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– 3)</a:t>
            </a:r>
            <a:r>
              <a:rPr lang="en-GB" sz="8600" dirty="0">
                <a:latin typeface="+mn-lt"/>
              </a:rPr>
              <a:t>(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600" dirty="0"/>
              <a:t> 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–</a:t>
            </a:r>
            <a:r>
              <a:rPr lang="en-GB" sz="8600" dirty="0"/>
              <a:t> 3)(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600" dirty="0"/>
              <a:t> 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–</a:t>
            </a:r>
            <a:r>
              <a:rPr lang="en-GB" sz="8600" dirty="0"/>
              <a:t>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376" y="116632"/>
            <a:ext cx="11089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847528" y="5055304"/>
            <a:ext cx="8064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srgbClr val="0000FF"/>
                </a:solidFill>
              </a:rPr>
              <a:t>Positive</a:t>
            </a:r>
          </a:p>
        </p:txBody>
      </p:sp>
    </p:spTree>
    <p:extLst>
      <p:ext uri="{BB962C8B-B14F-4D97-AF65-F5344CB8AC3E}">
        <p14:creationId xmlns:p14="http://schemas.microsoft.com/office/powerpoint/2010/main" val="376976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368" y="3170294"/>
            <a:ext cx="1116124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600" dirty="0"/>
              <a:t> = (3 – 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)</a:t>
            </a:r>
            <a:r>
              <a:rPr lang="en-GB" sz="8600" dirty="0">
                <a:latin typeface="+mn-lt"/>
              </a:rPr>
              <a:t>(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600" dirty="0"/>
              <a:t> 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–</a:t>
            </a:r>
            <a:r>
              <a:rPr lang="en-GB" sz="8600" dirty="0"/>
              <a:t> 4)(</a:t>
            </a:r>
            <a:r>
              <a:rPr lang="en-GB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600" dirty="0"/>
              <a:t> </a:t>
            </a:r>
            <a:r>
              <a:rPr lang="en-GB" sz="8600" dirty="0">
                <a:latin typeface="+mn-lt"/>
                <a:cs typeface="Times New Roman" panose="02020603050405020304" pitchFamily="18" charset="0"/>
              </a:rPr>
              <a:t>–</a:t>
            </a:r>
            <a:r>
              <a:rPr lang="en-GB" sz="8600" dirty="0"/>
              <a:t>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376" y="116632"/>
            <a:ext cx="11089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847528" y="5055304"/>
            <a:ext cx="8064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Negative </a:t>
            </a:r>
          </a:p>
        </p:txBody>
      </p:sp>
    </p:spTree>
    <p:extLst>
      <p:ext uri="{BB962C8B-B14F-4D97-AF65-F5344CB8AC3E}">
        <p14:creationId xmlns:p14="http://schemas.microsoft.com/office/powerpoint/2010/main" val="84536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368" y="3140968"/>
                <a:ext cx="1116124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9600" dirty="0"/>
                          <m:t>(</m:t>
                        </m:r>
                        <m:r>
                          <m:rPr>
                            <m:nor/>
                          </m:rPr>
                          <a:rPr lang="en-US" sz="9600" b="0" dirty="0" smtClean="0"/>
                          <m:t>2</m:t>
                        </m:r>
                        <m:r>
                          <m:rPr>
                            <m:nor/>
                          </m:rPr>
                          <a:rPr lang="en-US" sz="96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GB" sz="9600" dirty="0"/>
                          <m:t>–</m:t>
                        </m:r>
                        <m:r>
                          <m:rPr>
                            <m:nor/>
                          </m:rPr>
                          <a:rPr lang="en-US" sz="9600" b="0" i="1" dirty="0" smtClean="0"/>
                          <m:t> </m:t>
                        </m:r>
                        <m:r>
                          <m:rPr>
                            <m:nor/>
                          </m:rPr>
                          <a:rPr lang="en-GB" sz="96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9600" dirty="0"/>
                          <m:t>)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/>
                  <a:t>(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/>
                  <a:t> + 1)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140968"/>
                <a:ext cx="11161240" cy="1569660"/>
              </a:xfrm>
              <a:prstGeom prst="rect">
                <a:avLst/>
              </a:prstGeom>
              <a:blipFill>
                <a:blip r:embed="rId2"/>
                <a:stretch>
                  <a:fillRect t="-21318" b="-42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79376" y="116632"/>
            <a:ext cx="11089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55540" y="5013176"/>
            <a:ext cx="8064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Positive</a:t>
            </a:r>
            <a:endParaRPr lang="en-GB" sz="8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500" t="16843" r="13803" b="16012"/>
          <a:stretch/>
        </p:blipFill>
        <p:spPr>
          <a:xfrm>
            <a:off x="2783632" y="2204865"/>
            <a:ext cx="6984776" cy="46185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47528" y="116633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+ 3)(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5480" y="1025442"/>
            <a:ext cx="9109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values of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will make </a:t>
            </a:r>
          </a:p>
          <a:p>
            <a:pPr algn="ctr"/>
            <a:r>
              <a:rPr lang="en-GB" sz="4000" dirty="0"/>
              <a:t>the equation equal to zero?</a:t>
            </a:r>
          </a:p>
        </p:txBody>
      </p:sp>
      <p:sp>
        <p:nvSpPr>
          <p:cNvPr id="10" name="Oval 9"/>
          <p:cNvSpPr/>
          <p:nvPr/>
        </p:nvSpPr>
        <p:spPr>
          <a:xfrm>
            <a:off x="3647728" y="3645024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4473993" y="3645024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7608168" y="3645024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976851" y="326036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9470" y="326036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4212" y="3297471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2</a:t>
            </a:r>
          </a:p>
        </p:txBody>
      </p:sp>
    </p:spTree>
    <p:extLst>
      <p:ext uri="{BB962C8B-B14F-4D97-AF65-F5344CB8AC3E}">
        <p14:creationId xmlns:p14="http://schemas.microsoft.com/office/powerpoint/2010/main" val="16041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22" t="16428" r="21263" b="17257"/>
          <a:stretch/>
        </p:blipFill>
        <p:spPr>
          <a:xfrm>
            <a:off x="2495601" y="2319251"/>
            <a:ext cx="6912767" cy="4436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7528" y="116633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1)(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7508" y="1025442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values of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will make </a:t>
            </a:r>
          </a:p>
          <a:p>
            <a:pPr algn="ctr"/>
            <a:r>
              <a:rPr lang="en-GB" sz="4000" dirty="0"/>
              <a:t>the equation equal to zero?</a:t>
            </a:r>
          </a:p>
        </p:txBody>
      </p:sp>
      <p:sp>
        <p:nvSpPr>
          <p:cNvPr id="7" name="Oval 6"/>
          <p:cNvSpPr/>
          <p:nvPr/>
        </p:nvSpPr>
        <p:spPr>
          <a:xfrm>
            <a:off x="3359696" y="4653136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167640" y="4666331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8039302" y="4712658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688819" y="426847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3117" y="4281671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5346" y="436510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3</a:t>
            </a:r>
          </a:p>
        </p:txBody>
      </p:sp>
    </p:spTree>
    <p:extLst>
      <p:ext uri="{BB962C8B-B14F-4D97-AF65-F5344CB8AC3E}">
        <p14:creationId xmlns:p14="http://schemas.microsoft.com/office/powerpoint/2010/main" val="207547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5400" y="3501008"/>
            <a:ext cx="110892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200" dirty="0"/>
              <a:t> = (</a:t>
            </a:r>
            <a:r>
              <a:rPr lang="en-GB" sz="8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200" dirty="0"/>
              <a:t> + 2)(</a:t>
            </a:r>
            <a:r>
              <a:rPr lang="en-GB" sz="8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200" dirty="0"/>
              <a:t> + 3)(</a:t>
            </a:r>
            <a:r>
              <a:rPr lang="en-GB" sz="8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200" dirty="0"/>
              <a:t> + 1)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91544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Cubic Equation </a:t>
            </a:r>
          </a:p>
        </p:txBody>
      </p:sp>
    </p:spTree>
    <p:extLst>
      <p:ext uri="{BB962C8B-B14F-4D97-AF65-F5344CB8AC3E}">
        <p14:creationId xmlns:p14="http://schemas.microsoft.com/office/powerpoint/2010/main" val="373417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198" t="17257" r="20434" b="17671"/>
          <a:stretch/>
        </p:blipFill>
        <p:spPr>
          <a:xfrm>
            <a:off x="2639616" y="2380283"/>
            <a:ext cx="7416824" cy="4355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7528" y="116633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4800" dirty="0">
                <a:latin typeface="+mn-lt"/>
                <a:cs typeface="Times New Roman" panose="02020603050405020304" pitchFamily="18" charset="0"/>
              </a:rPr>
              <a:t>+ 2</a:t>
            </a:r>
            <a:r>
              <a:rPr lang="en-GB" sz="4800" dirty="0"/>
              <a:t>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1)(3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7508" y="1025442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values of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will make </a:t>
            </a:r>
          </a:p>
          <a:p>
            <a:pPr algn="ctr"/>
            <a:r>
              <a:rPr lang="en-GB" sz="4000" dirty="0"/>
              <a:t>the equation equal to zero?</a:t>
            </a:r>
          </a:p>
        </p:txBody>
      </p:sp>
      <p:sp>
        <p:nvSpPr>
          <p:cNvPr id="7" name="Oval 6"/>
          <p:cNvSpPr/>
          <p:nvPr/>
        </p:nvSpPr>
        <p:spPr>
          <a:xfrm>
            <a:off x="3575720" y="4725144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506820" y="4685427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8508268" y="4688036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737014" y="4327437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51984" y="422376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04312" y="434048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3</a:t>
            </a:r>
          </a:p>
        </p:txBody>
      </p:sp>
    </p:spTree>
    <p:extLst>
      <p:ext uri="{BB962C8B-B14F-4D97-AF65-F5344CB8AC3E}">
        <p14:creationId xmlns:p14="http://schemas.microsoft.com/office/powerpoint/2010/main" val="19732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263" t="18086" r="27066" b="17257"/>
          <a:stretch/>
        </p:blipFill>
        <p:spPr>
          <a:xfrm>
            <a:off x="2063553" y="2348880"/>
            <a:ext cx="7632847" cy="4385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7528" y="116633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7508" y="1025442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values of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will make </a:t>
            </a:r>
          </a:p>
          <a:p>
            <a:pPr algn="ctr"/>
            <a:r>
              <a:rPr lang="en-GB" sz="4000" dirty="0"/>
              <a:t>the equation equal to zero?</a:t>
            </a:r>
          </a:p>
        </p:txBody>
      </p:sp>
      <p:sp>
        <p:nvSpPr>
          <p:cNvPr id="7" name="Oval 6"/>
          <p:cNvSpPr/>
          <p:nvPr/>
        </p:nvSpPr>
        <p:spPr>
          <a:xfrm>
            <a:off x="4398875" y="4071972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7793679" y="4098417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727998" y="3687311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6159" y="365854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89723" y="375086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38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119" t="16428" r="16843" b="17671"/>
          <a:stretch/>
        </p:blipFill>
        <p:spPr>
          <a:xfrm>
            <a:off x="1879104" y="2330370"/>
            <a:ext cx="7992888" cy="44551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7528" y="116633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+ 1)(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7508" y="1025442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values of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will make </a:t>
            </a:r>
          </a:p>
          <a:p>
            <a:pPr algn="ctr"/>
            <a:r>
              <a:rPr lang="en-GB" sz="4000" dirty="0"/>
              <a:t>the equation equal to zero?</a:t>
            </a:r>
          </a:p>
        </p:txBody>
      </p:sp>
      <p:sp>
        <p:nvSpPr>
          <p:cNvPr id="7" name="Oval 6"/>
          <p:cNvSpPr/>
          <p:nvPr/>
        </p:nvSpPr>
        <p:spPr>
          <a:xfrm>
            <a:off x="7247300" y="5877272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855640" y="5925508"/>
            <a:ext cx="504056" cy="43204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597999" y="626608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36160" y="623731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4869" y="551723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-1</a:t>
            </a:r>
          </a:p>
        </p:txBody>
      </p:sp>
    </p:spTree>
    <p:extLst>
      <p:ext uri="{BB962C8B-B14F-4D97-AF65-F5344CB8AC3E}">
        <p14:creationId xmlns:p14="http://schemas.microsoft.com/office/powerpoint/2010/main" val="274457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807969" y="4941168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807969" y="2512277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807969" y="3726722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807969" y="1297855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560315" y="1440707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560315" y="2726591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560315" y="3869599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560316" y="5155482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6876" y="142876"/>
            <a:ext cx="88734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276438"/>
              </p:ext>
            </p:extLst>
          </p:nvPr>
        </p:nvGraphicFramePr>
        <p:xfrm>
          <a:off x="5957194" y="1512167"/>
          <a:ext cx="4562475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34960" imgH="203040" progId="Equation.DSMT4">
                  <p:embed/>
                </p:oleObj>
              </mc:Choice>
              <mc:Fallback>
                <p:oleObj name="Equation" r:id="rId3" imgW="1434960" imgH="20304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7194" y="1512167"/>
                        <a:ext cx="4562475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056273"/>
              </p:ext>
            </p:extLst>
          </p:nvPr>
        </p:nvGraphicFramePr>
        <p:xfrm>
          <a:off x="5936556" y="2726605"/>
          <a:ext cx="46037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47560" imgH="203040" progId="Equation.DSMT4">
                  <p:embed/>
                </p:oleObj>
              </mc:Choice>
              <mc:Fallback>
                <p:oleObj name="Equation" r:id="rId5" imgW="1447560" imgH="20304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6556" y="2726605"/>
                        <a:ext cx="460375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736025"/>
              </p:ext>
            </p:extLst>
          </p:nvPr>
        </p:nvGraphicFramePr>
        <p:xfrm>
          <a:off x="5957194" y="3941042"/>
          <a:ext cx="4562475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34960" imgH="203040" progId="Equation.DSMT4">
                  <p:embed/>
                </p:oleObj>
              </mc:Choice>
              <mc:Fallback>
                <p:oleObj name="Equation" r:id="rId7" imgW="1434960" imgH="20304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7194" y="3941042"/>
                        <a:ext cx="4562475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378468"/>
              </p:ext>
            </p:extLst>
          </p:nvPr>
        </p:nvGraphicFramePr>
        <p:xfrm>
          <a:off x="5936556" y="5084042"/>
          <a:ext cx="4603750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47560" imgH="203040" progId="Equation.DSMT4">
                  <p:embed/>
                </p:oleObj>
              </mc:Choice>
              <mc:Fallback>
                <p:oleObj name="Equation" r:id="rId9" imgW="1447560" imgH="20304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6556" y="5084042"/>
                        <a:ext cx="4603750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7985" y="1224339"/>
            <a:ext cx="4646287" cy="529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5315019" y="2524926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735961" y="5013176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735961" y="2584285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735961" y="3798730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735961" y="1369863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488307" y="1512715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488307" y="2798599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488307" y="3941607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488308" y="5227490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6876" y="142876"/>
            <a:ext cx="889362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39421"/>
              </p:ext>
            </p:extLst>
          </p:nvPr>
        </p:nvGraphicFramePr>
        <p:xfrm>
          <a:off x="5885186" y="1584175"/>
          <a:ext cx="4562475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34960" imgH="203040" progId="Equation.DSMT4">
                  <p:embed/>
                </p:oleObj>
              </mc:Choice>
              <mc:Fallback>
                <p:oleObj name="Equation" r:id="rId3" imgW="1434960" imgH="20304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5186" y="1584175"/>
                        <a:ext cx="4562475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546261"/>
              </p:ext>
            </p:extLst>
          </p:nvPr>
        </p:nvGraphicFramePr>
        <p:xfrm>
          <a:off x="5885186" y="2798613"/>
          <a:ext cx="4562475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34960" imgH="203040" progId="Equation.DSMT4">
                  <p:embed/>
                </p:oleObj>
              </mc:Choice>
              <mc:Fallback>
                <p:oleObj name="Equation" r:id="rId5" imgW="1434960" imgH="20304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5186" y="2798613"/>
                        <a:ext cx="4562475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14623"/>
              </p:ext>
            </p:extLst>
          </p:nvPr>
        </p:nvGraphicFramePr>
        <p:xfrm>
          <a:off x="5885186" y="4013050"/>
          <a:ext cx="4562475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34960" imgH="203040" progId="Equation.DSMT4">
                  <p:embed/>
                </p:oleObj>
              </mc:Choice>
              <mc:Fallback>
                <p:oleObj name="Equation" r:id="rId7" imgW="1434960" imgH="20304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5186" y="4013050"/>
                        <a:ext cx="4562475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06930"/>
              </p:ext>
            </p:extLst>
          </p:nvPr>
        </p:nvGraphicFramePr>
        <p:xfrm>
          <a:off x="5905824" y="5156050"/>
          <a:ext cx="4522787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22360" imgH="203040" progId="Equation.DSMT4">
                  <p:embed/>
                </p:oleObj>
              </mc:Choice>
              <mc:Fallback>
                <p:oleObj name="Equation" r:id="rId9" imgW="1422360" imgH="20304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824" y="5156050"/>
                        <a:ext cx="4522787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086" name="Picture 6"/>
          <p:cNvPicPr>
            <a:picLocks noChangeAspect="1" noChangeArrowheads="1"/>
          </p:cNvPicPr>
          <p:nvPr/>
        </p:nvPicPr>
        <p:blipFill rotWithShape="1">
          <a:blip r:embed="rId11" cstate="print"/>
          <a:srcRect l="17983"/>
          <a:stretch/>
        </p:blipFill>
        <p:spPr bwMode="auto">
          <a:xfrm>
            <a:off x="705496" y="1329998"/>
            <a:ext cx="4079067" cy="536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5303912" y="1385336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807969" y="5085184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807969" y="2656293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807969" y="3870738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807969" y="1441871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560315" y="1584723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560315" y="2870607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560315" y="4013615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560316" y="5299498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3220" y="273991"/>
            <a:ext cx="88940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137064"/>
              </p:ext>
            </p:extLst>
          </p:nvPr>
        </p:nvGraphicFramePr>
        <p:xfrm>
          <a:off x="5977832" y="1656183"/>
          <a:ext cx="4522787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22360" imgH="203040" progId="Equation.DSMT4">
                  <p:embed/>
                </p:oleObj>
              </mc:Choice>
              <mc:Fallback>
                <p:oleObj name="Equation" r:id="rId3" imgW="1422360" imgH="20304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7832" y="1656183"/>
                        <a:ext cx="4522787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654138"/>
              </p:ext>
            </p:extLst>
          </p:nvPr>
        </p:nvGraphicFramePr>
        <p:xfrm>
          <a:off x="5977832" y="2870621"/>
          <a:ext cx="4522787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22360" imgH="203040" progId="Equation.DSMT4">
                  <p:embed/>
                </p:oleObj>
              </mc:Choice>
              <mc:Fallback>
                <p:oleObj name="Equation" r:id="rId5" imgW="1422360" imgH="20304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7832" y="2870621"/>
                        <a:ext cx="4522787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904497"/>
              </p:ext>
            </p:extLst>
          </p:nvPr>
        </p:nvGraphicFramePr>
        <p:xfrm>
          <a:off x="5977832" y="4085058"/>
          <a:ext cx="4522787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22360" imgH="203040" progId="Equation.DSMT4">
                  <p:embed/>
                </p:oleObj>
              </mc:Choice>
              <mc:Fallback>
                <p:oleObj name="Equation" r:id="rId7" imgW="1422360" imgH="20304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7832" y="4085058"/>
                        <a:ext cx="4522787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407011"/>
              </p:ext>
            </p:extLst>
          </p:nvPr>
        </p:nvGraphicFramePr>
        <p:xfrm>
          <a:off x="5977832" y="5228058"/>
          <a:ext cx="4522787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22360" imgH="203040" progId="Equation.DSMT4">
                  <p:embed/>
                </p:oleObj>
              </mc:Choice>
              <mc:Fallback>
                <p:oleObj name="Equation" r:id="rId9" imgW="1422360" imgH="20304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7832" y="5228058"/>
                        <a:ext cx="4522787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5771" y="1498859"/>
            <a:ext cx="4477490" cy="517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5309726" y="5047058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807969" y="5013176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807969" y="2584285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807969" y="3798730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807969" y="1369863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560315" y="1512715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560315" y="2798599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560315" y="3941607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560316" y="5227490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6875" y="142876"/>
            <a:ext cx="88940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8045"/>
          <a:stretch/>
        </p:blipFill>
        <p:spPr bwMode="auto">
          <a:xfrm>
            <a:off x="572320" y="1375631"/>
            <a:ext cx="4406453" cy="513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329051"/>
              </p:ext>
            </p:extLst>
          </p:nvPr>
        </p:nvGraphicFramePr>
        <p:xfrm>
          <a:off x="6441381" y="2798613"/>
          <a:ext cx="35941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040" imgH="203040" progId="Equation.DSMT4">
                  <p:embed/>
                </p:oleObj>
              </mc:Choice>
              <mc:Fallback>
                <p:oleObj name="Equation" r:id="rId4" imgW="1130040" imgH="20304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381" y="2798613"/>
                        <a:ext cx="359410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949747"/>
              </p:ext>
            </p:extLst>
          </p:nvPr>
        </p:nvGraphicFramePr>
        <p:xfrm>
          <a:off x="6441381" y="3941613"/>
          <a:ext cx="35941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30040" imgH="203040" progId="Equation.DSMT4">
                  <p:embed/>
                </p:oleObj>
              </mc:Choice>
              <mc:Fallback>
                <p:oleObj name="Equation" r:id="rId6" imgW="1130040" imgH="2030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381" y="3941613"/>
                        <a:ext cx="359410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445542"/>
              </p:ext>
            </p:extLst>
          </p:nvPr>
        </p:nvGraphicFramePr>
        <p:xfrm>
          <a:off x="6441381" y="5227491"/>
          <a:ext cx="35941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30040" imgH="203040" progId="Equation.DSMT4">
                  <p:embed/>
                </p:oleObj>
              </mc:Choice>
              <mc:Fallback>
                <p:oleObj name="Equation" r:id="rId8" imgW="1130040" imgH="20304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381" y="5227491"/>
                        <a:ext cx="359410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650060"/>
              </p:ext>
            </p:extLst>
          </p:nvPr>
        </p:nvGraphicFramePr>
        <p:xfrm>
          <a:off x="6441381" y="1584153"/>
          <a:ext cx="35941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30040" imgH="203040" progId="Equation.DSMT4">
                  <p:embed/>
                </p:oleObj>
              </mc:Choice>
              <mc:Fallback>
                <p:oleObj name="Equation" r:id="rId10" imgW="1130040" imgH="203040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381" y="1584153"/>
                        <a:ext cx="359410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15"/>
          <p:cNvSpPr/>
          <p:nvPr/>
        </p:nvSpPr>
        <p:spPr>
          <a:xfrm>
            <a:off x="5341787" y="5019501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828555" y="4797152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828555" y="2368261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828555" y="3582706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828555" y="1153839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580901" y="1296691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580901" y="2582575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580901" y="3725583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580902" y="5011466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6875" y="142876"/>
            <a:ext cx="891465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099849"/>
              </p:ext>
            </p:extLst>
          </p:nvPr>
        </p:nvGraphicFramePr>
        <p:xfrm>
          <a:off x="5838079" y="1368151"/>
          <a:ext cx="4845050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3880" imgH="203040" progId="Equation.DSMT4">
                  <p:embed/>
                </p:oleObj>
              </mc:Choice>
              <mc:Fallback>
                <p:oleObj name="Equation" r:id="rId3" imgW="1523880" imgH="20304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079" y="1368151"/>
                        <a:ext cx="4845050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837226"/>
              </p:ext>
            </p:extLst>
          </p:nvPr>
        </p:nvGraphicFramePr>
        <p:xfrm>
          <a:off x="5838079" y="2582589"/>
          <a:ext cx="48450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3880" imgH="203040" progId="Equation.DSMT4">
                  <p:embed/>
                </p:oleObj>
              </mc:Choice>
              <mc:Fallback>
                <p:oleObj name="Equation" r:id="rId5" imgW="1523880" imgH="20304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079" y="2582589"/>
                        <a:ext cx="484505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455589"/>
              </p:ext>
            </p:extLst>
          </p:nvPr>
        </p:nvGraphicFramePr>
        <p:xfrm>
          <a:off x="6461967" y="3757339"/>
          <a:ext cx="3594100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30040" imgH="228600" progId="Equation.DSMT4">
                  <p:embed/>
                </p:oleObj>
              </mc:Choice>
              <mc:Fallback>
                <p:oleObj name="Equation" r:id="rId7" imgW="1130040" imgH="22860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967" y="3757339"/>
                        <a:ext cx="3594100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770508"/>
              </p:ext>
            </p:extLst>
          </p:nvPr>
        </p:nvGraphicFramePr>
        <p:xfrm>
          <a:off x="6482605" y="4900339"/>
          <a:ext cx="3554413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17440" imgH="228600" progId="Equation.DSMT4">
                  <p:embed/>
                </p:oleObj>
              </mc:Choice>
              <mc:Fallback>
                <p:oleObj name="Equation" r:id="rId9" imgW="1117440" imgH="2286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2605" y="4900339"/>
                        <a:ext cx="3554413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9159" y="1561798"/>
            <a:ext cx="4535265" cy="513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5387690" y="3517562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ChangeArrowheads="1"/>
          </p:cNvSpPr>
          <p:nvPr/>
        </p:nvSpPr>
        <p:spPr bwMode="auto">
          <a:xfrm>
            <a:off x="5786971" y="4869160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2" name="Rectangle 3"/>
          <p:cNvSpPr>
            <a:spLocks noChangeArrowheads="1"/>
          </p:cNvSpPr>
          <p:nvPr/>
        </p:nvSpPr>
        <p:spPr bwMode="auto">
          <a:xfrm>
            <a:off x="5786971" y="2440269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3" name="Rectangle 4"/>
          <p:cNvSpPr>
            <a:spLocks noChangeArrowheads="1"/>
          </p:cNvSpPr>
          <p:nvPr/>
        </p:nvSpPr>
        <p:spPr bwMode="auto">
          <a:xfrm>
            <a:off x="5786971" y="3654714"/>
            <a:ext cx="4752975" cy="10207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5786971" y="1225847"/>
            <a:ext cx="4752975" cy="10207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 b="1" dirty="0"/>
          </a:p>
        </p:txBody>
      </p:sp>
      <p:sp>
        <p:nvSpPr>
          <p:cNvPr id="1035" name="WordArt 6"/>
          <p:cNvSpPr>
            <a:spLocks noChangeArrowheads="1" noChangeShapeType="1" noTextEdit="1"/>
          </p:cNvSpPr>
          <p:nvPr/>
        </p:nvSpPr>
        <p:spPr bwMode="auto">
          <a:xfrm>
            <a:off x="5539317" y="1368699"/>
            <a:ext cx="500034" cy="530215"/>
          </a:xfrm>
          <a:prstGeom prst="rect">
            <a:avLst/>
          </a:prstGeom>
          <a:solidFill>
            <a:srgbClr val="FF00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036" name="WordArt 7"/>
          <p:cNvSpPr>
            <a:spLocks noChangeArrowheads="1" noChangeShapeType="1" noTextEdit="1"/>
          </p:cNvSpPr>
          <p:nvPr/>
        </p:nvSpPr>
        <p:spPr bwMode="auto">
          <a:xfrm>
            <a:off x="5539317" y="2654583"/>
            <a:ext cx="428628" cy="519109"/>
          </a:xfrm>
          <a:prstGeom prst="rect">
            <a:avLst/>
          </a:prstGeom>
          <a:solidFill>
            <a:srgbClr val="3399FF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037" name="WordArt 8"/>
          <p:cNvSpPr>
            <a:spLocks noChangeArrowheads="1" noChangeShapeType="1" noTextEdit="1"/>
          </p:cNvSpPr>
          <p:nvPr/>
        </p:nvSpPr>
        <p:spPr bwMode="auto">
          <a:xfrm>
            <a:off x="5539317" y="3797591"/>
            <a:ext cx="428628" cy="59054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</a:p>
        </p:txBody>
      </p:sp>
      <p:sp>
        <p:nvSpPr>
          <p:cNvPr id="1038" name="WordArt 9"/>
          <p:cNvSpPr>
            <a:spLocks noChangeArrowheads="1" noChangeShapeType="1" noTextEdit="1"/>
          </p:cNvSpPr>
          <p:nvPr/>
        </p:nvSpPr>
        <p:spPr bwMode="auto">
          <a:xfrm>
            <a:off x="5539318" y="5083474"/>
            <a:ext cx="427041" cy="534970"/>
          </a:xfrm>
          <a:prstGeom prst="rect">
            <a:avLst/>
          </a:prstGeom>
          <a:solidFill>
            <a:srgbClr val="99FF66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</a:t>
            </a:r>
          </a:p>
        </p:txBody>
      </p:sp>
      <p:sp>
        <p:nvSpPr>
          <p:cNvPr id="1039" name="Text Box 10"/>
          <p:cNvSpPr txBox="1">
            <a:spLocks noChangeArrowheads="1"/>
          </p:cNvSpPr>
          <p:nvPr/>
        </p:nvSpPr>
        <p:spPr bwMode="auto">
          <a:xfrm>
            <a:off x="1666875" y="142876"/>
            <a:ext cx="88730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dirty="0">
                <a:latin typeface="Arial Unicode MS" pitchFamily="34" charset="-128"/>
              </a:rPr>
              <a:t>Which equation has been sketched here?</a:t>
            </a:r>
            <a:endParaRPr lang="en-GB" sz="3200" dirty="0">
              <a:latin typeface="Arial Unicode MS" pitchFamily="34" charset="-128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497449"/>
              </p:ext>
            </p:extLst>
          </p:nvPr>
        </p:nvGraphicFramePr>
        <p:xfrm>
          <a:off x="6441021" y="1400472"/>
          <a:ext cx="3554413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17440" imgH="228600" progId="Equation.DSMT4">
                  <p:embed/>
                </p:oleObj>
              </mc:Choice>
              <mc:Fallback>
                <p:oleObj name="Equation" r:id="rId3" imgW="1117440" imgH="22860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021" y="1400472"/>
                        <a:ext cx="3554413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05492"/>
              </p:ext>
            </p:extLst>
          </p:nvPr>
        </p:nvGraphicFramePr>
        <p:xfrm>
          <a:off x="6461659" y="2614910"/>
          <a:ext cx="3513137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04840" imgH="228600" progId="Equation.DSMT4">
                  <p:embed/>
                </p:oleObj>
              </mc:Choice>
              <mc:Fallback>
                <p:oleObj name="Equation" r:id="rId5" imgW="1104840" imgH="22860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659" y="2614910"/>
                        <a:ext cx="3513137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6210" y="1616800"/>
            <a:ext cx="4398758" cy="508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105179"/>
              </p:ext>
            </p:extLst>
          </p:nvPr>
        </p:nvGraphicFramePr>
        <p:xfrm>
          <a:off x="6441021" y="3797599"/>
          <a:ext cx="3554413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17440" imgH="228600" progId="Equation.DSMT4">
                  <p:embed/>
                </p:oleObj>
              </mc:Choice>
              <mc:Fallback>
                <p:oleObj name="Equation" r:id="rId8" imgW="1117440" imgH="22860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1021" y="3797599"/>
                        <a:ext cx="3554413" cy="72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7718790"/>
              </p:ext>
            </p:extLst>
          </p:nvPr>
        </p:nvGraphicFramePr>
        <p:xfrm>
          <a:off x="6480708" y="5012035"/>
          <a:ext cx="34734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91880" imgH="228600" progId="Equation.DSMT4">
                  <p:embed/>
                </p:oleObj>
              </mc:Choice>
              <mc:Fallback>
                <p:oleObj name="Equation" r:id="rId10" imgW="1091880" imgH="228600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708" y="5012035"/>
                        <a:ext cx="3473450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15"/>
          <p:cNvSpPr/>
          <p:nvPr/>
        </p:nvSpPr>
        <p:spPr>
          <a:xfrm>
            <a:off x="5310182" y="3654691"/>
            <a:ext cx="864096" cy="100811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843" t="16842" r="24027" b="16931"/>
          <a:stretch/>
        </p:blipFill>
        <p:spPr>
          <a:xfrm>
            <a:off x="2855640" y="1865981"/>
            <a:ext cx="6480720" cy="4838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4631" y="885615"/>
            <a:ext cx="6642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+ 1)(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9736" y="116633"/>
            <a:ext cx="4860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the graph.</a:t>
            </a:r>
          </a:p>
        </p:txBody>
      </p:sp>
    </p:spTree>
    <p:extLst>
      <p:ext uri="{BB962C8B-B14F-4D97-AF65-F5344CB8AC3E}">
        <p14:creationId xmlns:p14="http://schemas.microsoft.com/office/powerpoint/2010/main" val="425839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360" y="3501008"/>
                <a:ext cx="11449272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/>
                  <a:t> = 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aseline="30000" dirty="0"/>
                  <a:t>3</a:t>
                </a:r>
                <a:r>
                  <a:rPr lang="en-GB" sz="8800" dirty="0"/>
                  <a:t> + 6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dirty="0"/>
                  <a:t>+ 11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/>
                  <a:t> + 6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501008"/>
                <a:ext cx="11449272" cy="1477136"/>
              </a:xfrm>
              <a:prstGeom prst="rect">
                <a:avLst/>
              </a:prstGeom>
              <a:blipFill>
                <a:blip r:embed="rId2"/>
                <a:stretch>
                  <a:fillRect l="-745" t="-20165" r="-745" b="-39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91544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Cubic Equation </a:t>
            </a:r>
          </a:p>
        </p:txBody>
      </p:sp>
    </p:spTree>
    <p:extLst>
      <p:ext uri="{BB962C8B-B14F-4D97-AF65-F5344CB8AC3E}">
        <p14:creationId xmlns:p14="http://schemas.microsoft.com/office/powerpoint/2010/main" val="32567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934" t="16427" r="2474" b="16428"/>
          <a:stretch/>
        </p:blipFill>
        <p:spPr>
          <a:xfrm>
            <a:off x="1847528" y="1988840"/>
            <a:ext cx="8784976" cy="44894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4631" y="885615"/>
            <a:ext cx="6642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+ 4)(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9736" y="116633"/>
            <a:ext cx="4860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the graph.</a:t>
            </a:r>
          </a:p>
        </p:txBody>
      </p:sp>
    </p:spTree>
    <p:extLst>
      <p:ext uri="{BB962C8B-B14F-4D97-AF65-F5344CB8AC3E}">
        <p14:creationId xmlns:p14="http://schemas.microsoft.com/office/powerpoint/2010/main" val="53632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697" t="16428" r="17672" b="16842"/>
          <a:stretch/>
        </p:blipFill>
        <p:spPr>
          <a:xfrm>
            <a:off x="1847528" y="1556792"/>
            <a:ext cx="8136904" cy="5198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4631" y="885615"/>
            <a:ext cx="6642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9736" y="116633"/>
            <a:ext cx="4860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the graph.</a:t>
            </a:r>
          </a:p>
        </p:txBody>
      </p:sp>
    </p:spTree>
    <p:extLst>
      <p:ext uri="{BB962C8B-B14F-4D97-AF65-F5344CB8AC3E}">
        <p14:creationId xmlns:p14="http://schemas.microsoft.com/office/powerpoint/2010/main" val="343873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74631" y="764704"/>
            <a:ext cx="6642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= (</a:t>
            </a:r>
            <a:r>
              <a:rPr lang="en-GB" sz="4800" dirty="0">
                <a:latin typeface="+mn-lt"/>
                <a:cs typeface="Times New Roman" panose="02020603050405020304" pitchFamily="18" charset="0"/>
              </a:rPr>
              <a:t>4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9736" y="116633"/>
            <a:ext cx="4860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the graph.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B78C13-DDCC-FE8B-0941-D33FF194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0" t="16401" r="51400" b="24801"/>
          <a:stretch/>
        </p:blipFill>
        <p:spPr>
          <a:xfrm>
            <a:off x="2927648" y="1700808"/>
            <a:ext cx="6264696" cy="474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4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5400" y="3501008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/>
              <a:t> = 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+ 3)(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91544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380775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55440" y="3271618"/>
            <a:ext cx="99371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/>
              <a:t>3</a:t>
            </a:r>
            <a:r>
              <a:rPr lang="en-GB" sz="11500" dirty="0"/>
              <a:t> + 6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2063552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Cubic Equation </a:t>
            </a:r>
          </a:p>
        </p:txBody>
      </p:sp>
    </p:spTree>
    <p:extLst>
      <p:ext uri="{BB962C8B-B14F-4D97-AF65-F5344CB8AC3E}">
        <p14:creationId xmlns:p14="http://schemas.microsoft.com/office/powerpoint/2010/main" val="390248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5400" y="3501008"/>
            <a:ext cx="10729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/>
              <a:t> =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+ 3)(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+ 1)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91544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Cubic Equation </a:t>
            </a:r>
          </a:p>
        </p:txBody>
      </p:sp>
    </p:spTree>
    <p:extLst>
      <p:ext uri="{BB962C8B-B14F-4D97-AF65-F5344CB8AC3E}">
        <p14:creationId xmlns:p14="http://schemas.microsoft.com/office/powerpoint/2010/main" val="212675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5400" y="3501008"/>
                <a:ext cx="1072919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96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9600" dirty="0"/>
                          <m:t>(</m:t>
                        </m:r>
                        <m:r>
                          <m:rPr>
                            <m:nor/>
                          </m:rPr>
                          <a:rPr lang="en-GB" sz="96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9600" dirty="0"/>
                          <m:t> + 3)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/>
                  <a:t>(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/>
                  <a:t> + 1)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501008"/>
                <a:ext cx="10729192" cy="1569660"/>
              </a:xfrm>
              <a:prstGeom prst="rect">
                <a:avLst/>
              </a:prstGeom>
              <a:blipFill>
                <a:blip r:embed="rId2"/>
                <a:stretch>
                  <a:fillRect l="-511" t="-21318" r="-568" b="-42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271464" y="116632"/>
            <a:ext cx="96490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Cubic Equation </a:t>
            </a:r>
          </a:p>
          <a:p>
            <a:pPr algn="ctr"/>
            <a:r>
              <a:rPr lang="en-GB" sz="9600" b="1" dirty="0"/>
              <a:t>or Not?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57E08-CD91-829C-A4AB-5BA4B0B7B26E}"/>
              </a:ext>
            </a:extLst>
          </p:cNvPr>
          <p:cNvSpPr txBox="1"/>
          <p:nvPr/>
        </p:nvSpPr>
        <p:spPr>
          <a:xfrm>
            <a:off x="1991544" y="5301208"/>
            <a:ext cx="8064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Cubic Equation </a:t>
            </a:r>
          </a:p>
        </p:txBody>
      </p:sp>
    </p:spTree>
    <p:extLst>
      <p:ext uri="{BB962C8B-B14F-4D97-AF65-F5344CB8AC3E}">
        <p14:creationId xmlns:p14="http://schemas.microsoft.com/office/powerpoint/2010/main" val="172437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159" t="17241" r="36128" b="16401"/>
          <a:stretch/>
        </p:blipFill>
        <p:spPr>
          <a:xfrm>
            <a:off x="1159169" y="1216739"/>
            <a:ext cx="4201231" cy="53265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175" t="18080" r="26901" b="17240"/>
          <a:stretch/>
        </p:blipFill>
        <p:spPr>
          <a:xfrm>
            <a:off x="6888088" y="1192827"/>
            <a:ext cx="3978439" cy="53743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63352" y="188640"/>
            <a:ext cx="11665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cs typeface="Times New Roman" panose="02020603050405020304" pitchFamily="18" charset="0"/>
              </a:rPr>
              <a:t>What is different about these graphs?</a:t>
            </a:r>
            <a:endParaRPr lang="en-GB" sz="6600" baseline="30000" dirty="0"/>
          </a:p>
        </p:txBody>
      </p:sp>
    </p:spTree>
    <p:extLst>
      <p:ext uri="{BB962C8B-B14F-4D97-AF65-F5344CB8AC3E}">
        <p14:creationId xmlns:p14="http://schemas.microsoft.com/office/powerpoint/2010/main" val="78145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159" t="17241" r="36128" b="16401"/>
          <a:stretch/>
        </p:blipFill>
        <p:spPr>
          <a:xfrm>
            <a:off x="1903714" y="1412776"/>
            <a:ext cx="4032448" cy="51125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3175" t="18080" r="26901" b="17240"/>
          <a:stretch/>
        </p:blipFill>
        <p:spPr>
          <a:xfrm>
            <a:off x="6456041" y="1412776"/>
            <a:ext cx="3784628" cy="511256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03715" y="128282"/>
            <a:ext cx="4068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gradient 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1" baseline="30000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2438" y="123009"/>
            <a:ext cx="4096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Negative gradient 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1" baseline="30000" dirty="0"/>
              <a:t>3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351584" y="4581128"/>
            <a:ext cx="288032" cy="136815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032104" y="1772817"/>
            <a:ext cx="288032" cy="1204967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9077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556</Words>
  <Application>Microsoft Office PowerPoint</Application>
  <PresentationFormat>Widescreen</PresentationFormat>
  <Paragraphs>124</Paragraphs>
  <Slides>32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Arial Black</vt:lpstr>
      <vt:lpstr>Arial Unicode MS</vt:lpstr>
      <vt:lpstr>Calibri</vt:lpstr>
      <vt:lpstr>Cambria Math</vt:lpstr>
      <vt:lpstr>Times New Roman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Network: Build 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cube root of 64?</dc:title>
  <dc:creator>tjones</dc:creator>
  <cp:lastModifiedBy>Stewart Gale</cp:lastModifiedBy>
  <cp:revision>50</cp:revision>
  <dcterms:created xsi:type="dcterms:W3CDTF">2005-03-24T10:25:38Z</dcterms:created>
  <dcterms:modified xsi:type="dcterms:W3CDTF">2023-11-08T08:02:09Z</dcterms:modified>
</cp:coreProperties>
</file>