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1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GOLD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84ad3b8f-4887-4e9b-acbf-980d0d9ac8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6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54566" y="3624199"/>
            <a:ext cx="16537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907644" y="4523976"/>
            <a:ext cx="3851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Interior Angle Pentagon = 108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Interior Angle Hexagon = 120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(120 x 2)  + (108 x 2) =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456.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540 – 456 =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84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b04b477-20aa-448b-88b6-fe55f52e56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8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66087" y="3377821"/>
            <a:ext cx="2950483" cy="62312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73355" y="4061178"/>
            <a:ext cx="56911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Curly Ratio is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1:7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Larry Ratio is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3:37 </a:t>
            </a:r>
            <a:endParaRPr lang="en-US" sz="3200" b="1" dirty="0" smtClean="0">
              <a:solidFill>
                <a:srgbClr val="00B050"/>
              </a:solidFill>
              <a:latin typeface="robotolight"/>
            </a:endParaRPr>
          </a:p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robotolight"/>
              </a:rPr>
              <a:t>Impossible </a:t>
            </a:r>
            <a:r>
              <a:rPr lang="en-US" sz="3200" b="1" dirty="0">
                <a:solidFill>
                  <a:srgbClr val="00B050"/>
                </a:solidFill>
                <a:latin typeface="robotolight"/>
              </a:rPr>
              <a:t>to balance out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1b7c1718-e76c-407d-ad8e-50fd2ece2c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54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22545" y="2687127"/>
            <a:ext cx="1513569" cy="81081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294509" y="3646944"/>
            <a:ext cx="397095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00B050"/>
                </a:solidFill>
                <a:latin typeface="robotolight"/>
              </a:rPr>
              <a:t>45 + 60 = 105 </a:t>
            </a:r>
            <a:endParaRPr lang="en-GB" sz="4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4400" b="1" dirty="0" smtClean="0">
                <a:solidFill>
                  <a:srgbClr val="00B050"/>
                </a:solidFill>
                <a:latin typeface="robotolight"/>
              </a:rPr>
              <a:t>180 – </a:t>
            </a:r>
            <a:r>
              <a:rPr lang="en-GB" sz="4400" b="1" dirty="0">
                <a:solidFill>
                  <a:srgbClr val="00B050"/>
                </a:solidFill>
                <a:latin typeface="robotolight"/>
              </a:rPr>
              <a:t>105 = 75</a:t>
            </a:r>
            <a:endParaRPr lang="en-GB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ee70393a-4ad7-4c10-8ec2-ea5238c4796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6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37060" y="3700759"/>
            <a:ext cx="2036083" cy="65352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64173" y="4354286"/>
            <a:ext cx="6837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robotolight"/>
              </a:rPr>
              <a:t>He walked about 2 miles when meeting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with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max and 2 miles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going back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so that’s 4 miles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7cc5fba4-11cf-438b-b4c3-9cca4a92d8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6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29671" y="1919564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653887" y="2784143"/>
                <a:ext cx="3487002" cy="1586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𝒑𝒒𝒓𝒔𝒕</m:t>
                          </m:r>
                        </m:sup>
                      </m:sSup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en-GB" sz="4800" b="1" dirty="0" smtClean="0">
                  <a:solidFill>
                    <a:srgbClr val="00B050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𝒑𝒒𝒓𝒔𝒕</m:t>
                          </m:r>
                        </m:sup>
                      </m:sSup>
                      <m:r>
                        <a:rPr lang="en-GB" sz="48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3887" y="2784143"/>
                <a:ext cx="3487002" cy="15863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83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2020-06-11T04:03:37Z</dcterms:created>
  <dcterms:modified xsi:type="dcterms:W3CDTF">2020-06-15T17:41:49Z</dcterms:modified>
</cp:coreProperties>
</file>