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2" y="577605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aed6418-033e-4e13-9a2d-53888fb83b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4" y="185911"/>
            <a:ext cx="5829147" cy="43718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20f5353-245d-4c54-887c-c7b7b811b0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05" y="185911"/>
            <a:ext cx="5445337" cy="43718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aed6418-033e-4e13-9a2d-53888fb83b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4" y="185911"/>
            <a:ext cx="5829147" cy="43718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720f5353-245d-4c54-887c-c7b7b811b0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05" y="185911"/>
            <a:ext cx="5445337" cy="43718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46773" y="185911"/>
            <a:ext cx="5868383" cy="43718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27074" y="2826061"/>
            <a:ext cx="416547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did not </a:t>
            </a:r>
            <a:r>
              <a:rPr lang="en-US" sz="4400" b="0" i="0" dirty="0" err="1" smtClean="0">
                <a:solidFill>
                  <a:srgbClr val="1C1C1C"/>
                </a:solidFill>
                <a:effectLst/>
              </a:rPr>
              <a:t>factorise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 out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2 at the beginning.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964319" y="137951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4aed6418-033e-4e13-9a2d-53888fb83b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61" y="113868"/>
            <a:ext cx="6461414" cy="48460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22" t="15131" r="62317" b="70066"/>
          <a:stretch/>
        </p:blipFill>
        <p:spPr>
          <a:xfrm>
            <a:off x="1250205" y="4959928"/>
            <a:ext cx="5048005" cy="18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180010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given the wrong sign on the y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coordinate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720f5353-245d-4c54-887c-c7b7b811b0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06" y="163743"/>
            <a:ext cx="6232297" cy="50036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450" t="75987" r="61989" b="7895"/>
          <a:stretch/>
        </p:blipFill>
        <p:spPr>
          <a:xfrm>
            <a:off x="1183987" y="4834949"/>
            <a:ext cx="4531013" cy="198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2020-05-04T11:28:58Z</dcterms:modified>
</cp:coreProperties>
</file>