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11" r:id="rId2"/>
    <p:sldId id="493" r:id="rId3"/>
    <p:sldId id="509" r:id="rId4"/>
    <p:sldId id="512" r:id="rId5"/>
    <p:sldId id="494" r:id="rId6"/>
    <p:sldId id="514" r:id="rId7"/>
    <p:sldId id="510" r:id="rId8"/>
    <p:sldId id="49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0D679F-AAC6-4596-8CD4-DC3072827C87}" v="30" dt="2023-06-19T08:21:12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2017" autoAdjust="0"/>
  </p:normalViewPr>
  <p:slideViewPr>
    <p:cSldViewPr>
      <p:cViewPr>
        <p:scale>
          <a:sx n="80" d="100"/>
          <a:sy n="80" d="100"/>
        </p:scale>
        <p:origin x="555" y="17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90D679F-AAC6-4596-8CD4-DC3072827C87}"/>
    <pc:docChg chg="custSel modSld modMainMaster modNotesMaster">
      <pc:chgData name="Stewart Gale" userId="3647ddd2-6040-41ae-a96d-232c23482af8" providerId="ADAL" clId="{F90D679F-AAC6-4596-8CD4-DC3072827C87}" dt="2023-06-19T08:21:31.771" v="97" actId="20577"/>
      <pc:docMkLst>
        <pc:docMk/>
      </pc:docMkLst>
      <pc:sldChg chg="delSp modSp mod">
        <pc:chgData name="Stewart Gale" userId="3647ddd2-6040-41ae-a96d-232c23482af8" providerId="ADAL" clId="{F90D679F-AAC6-4596-8CD4-DC3072827C87}" dt="2023-06-19T08:18:59.378" v="33" actId="1076"/>
        <pc:sldMkLst>
          <pc:docMk/>
          <pc:sldMk cId="3044220269" sldId="493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3044220269" sldId="493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8:59.378" v="33" actId="1076"/>
          <ac:spMkLst>
            <pc:docMk/>
            <pc:sldMk cId="3044220269" sldId="493"/>
            <ac:spMk id="5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8:10.977" v="13" actId="1076"/>
          <ac:spMkLst>
            <pc:docMk/>
            <pc:sldMk cId="3044220269" sldId="493"/>
            <ac:spMk id="14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8:56.873" v="32" actId="1076"/>
          <ac:spMkLst>
            <pc:docMk/>
            <pc:sldMk cId="3044220269" sldId="493"/>
            <ac:spMk id="16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18:00.783" v="7" actId="478"/>
          <ac:grpSpMkLst>
            <pc:docMk/>
            <pc:sldMk cId="3044220269" sldId="4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3044220269" sldId="49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90D679F-AAC6-4596-8CD4-DC3072827C87}" dt="2023-06-19T08:20:18.733" v="64" actId="1076"/>
        <pc:sldMkLst>
          <pc:docMk/>
          <pc:sldMk cId="1675960484" sldId="494"/>
        </pc:sldMkLst>
        <pc:spChg chg="del mod topLvl">
          <ac:chgData name="Stewart Gale" userId="3647ddd2-6040-41ae-a96d-232c23482af8" providerId="ADAL" clId="{F90D679F-AAC6-4596-8CD4-DC3072827C87}" dt="2023-06-19T08:19:58.264" v="51" actId="478"/>
          <ac:spMkLst>
            <pc:docMk/>
            <pc:sldMk cId="1675960484" sldId="494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20:05.106" v="56" actId="14100"/>
          <ac:spMkLst>
            <pc:docMk/>
            <pc:sldMk cId="1675960484" sldId="494"/>
            <ac:spMk id="8" creationId="{68099A75-DD10-C7F8-0317-7FA2B5C98CFE}"/>
          </ac:spMkLst>
        </pc:spChg>
        <pc:spChg chg="mod">
          <ac:chgData name="Stewart Gale" userId="3647ddd2-6040-41ae-a96d-232c23482af8" providerId="ADAL" clId="{F90D679F-AAC6-4596-8CD4-DC3072827C87}" dt="2023-06-19T08:20:13.194" v="61" actId="1076"/>
          <ac:spMkLst>
            <pc:docMk/>
            <pc:sldMk cId="1675960484" sldId="494"/>
            <ac:spMk id="10" creationId="{56E9EA90-2ADF-CB16-A67F-B1EC5E01C1D9}"/>
          </ac:spMkLst>
        </pc:spChg>
        <pc:spChg chg="mod">
          <ac:chgData name="Stewart Gale" userId="3647ddd2-6040-41ae-a96d-232c23482af8" providerId="ADAL" clId="{F90D679F-AAC6-4596-8CD4-DC3072827C87}" dt="2023-06-19T08:20:18.733" v="64" actId="1076"/>
          <ac:spMkLst>
            <pc:docMk/>
            <pc:sldMk cId="1675960484" sldId="494"/>
            <ac:spMk id="14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19:58.264" v="51" actId="478"/>
          <ac:grpSpMkLst>
            <pc:docMk/>
            <pc:sldMk cId="1675960484" sldId="49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90D679F-AAC6-4596-8CD4-DC3072827C87}" dt="2023-06-19T08:19:59.738" v="52" actId="478"/>
          <ac:cxnSpMkLst>
            <pc:docMk/>
            <pc:sldMk cId="1675960484" sldId="49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F90D679F-AAC6-4596-8CD4-DC3072827C87}" dt="2023-06-19T08:21:24.616" v="93" actId="1076"/>
        <pc:sldMkLst>
          <pc:docMk/>
          <pc:sldMk cId="4144122255" sldId="495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4144122255" sldId="495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21:24.616" v="93" actId="1076"/>
          <ac:spMkLst>
            <pc:docMk/>
            <pc:sldMk cId="4144122255" sldId="495"/>
            <ac:spMk id="6" creationId="{9D18A5FB-DA72-66F9-CC6C-4B747122A5AD}"/>
          </ac:spMkLst>
        </pc:spChg>
        <pc:spChg chg="mod">
          <ac:chgData name="Stewart Gale" userId="3647ddd2-6040-41ae-a96d-232c23482af8" providerId="ADAL" clId="{F90D679F-AAC6-4596-8CD4-DC3072827C87}" dt="2023-06-19T08:21:24.616" v="93" actId="1076"/>
          <ac:spMkLst>
            <pc:docMk/>
            <pc:sldMk cId="4144122255" sldId="495"/>
            <ac:spMk id="7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21:24.616" v="93" actId="1076"/>
          <ac:spMkLst>
            <pc:docMk/>
            <pc:sldMk cId="4144122255" sldId="495"/>
            <ac:spMk id="8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21:03.180" v="85" actId="478"/>
          <ac:grpSpMkLst>
            <pc:docMk/>
            <pc:sldMk cId="4144122255" sldId="49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4144122255" sldId="495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F90D679F-AAC6-4596-8CD4-DC3072827C87}" dt="2023-06-19T08:19:48.803" v="49" actId="1076"/>
        <pc:sldMkLst>
          <pc:docMk/>
          <pc:sldMk cId="118684224" sldId="509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3" creationId="{00000000-0000-0000-0000-000000000000}"/>
          </ac:spMkLst>
        </pc:spChg>
        <pc:spChg chg="add mod">
          <ac:chgData name="Stewart Gale" userId="3647ddd2-6040-41ae-a96d-232c23482af8" providerId="ADAL" clId="{F90D679F-AAC6-4596-8CD4-DC3072827C87}" dt="2023-06-19T08:19:48.803" v="49" actId="1076"/>
          <ac:spMkLst>
            <pc:docMk/>
            <pc:sldMk cId="118684224" sldId="509"/>
            <ac:spMk id="5" creationId="{A2A1B266-A3A2-58C4-4A0E-5B043E0618E6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12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15" creationId="{00000000-0000-0000-0000-000000000000}"/>
          </ac:spMkLst>
        </pc:spChg>
        <pc:spChg chg="del mod">
          <ac:chgData name="Stewart Gale" userId="3647ddd2-6040-41ae-a96d-232c23482af8" providerId="ADAL" clId="{F90D679F-AAC6-4596-8CD4-DC3072827C87}" dt="2023-06-19T08:19:42.239" v="46" actId="478"/>
          <ac:spMkLst>
            <pc:docMk/>
            <pc:sldMk cId="118684224" sldId="509"/>
            <ac:spMk id="16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17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9:07.006" v="35" actId="1076"/>
          <ac:spMkLst>
            <pc:docMk/>
            <pc:sldMk cId="118684224" sldId="509"/>
            <ac:spMk id="22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2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26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27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28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32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18684224" sldId="509"/>
            <ac:spMk id="35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19:03.669" v="34" actId="478"/>
          <ac:grpSpMkLst>
            <pc:docMk/>
            <pc:sldMk cId="118684224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118684224" sldId="50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90D679F-AAC6-4596-8CD4-DC3072827C87}" dt="2023-06-19T08:20:58.986" v="84" actId="14100"/>
        <pc:sldMkLst>
          <pc:docMk/>
          <pc:sldMk cId="1283988824" sldId="510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1283988824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20:53.621" v="82" actId="1076"/>
          <ac:spMkLst>
            <pc:docMk/>
            <pc:sldMk cId="1283988824" sldId="510"/>
            <ac:spMk id="6" creationId="{7FD190EA-AB17-C888-FD52-02ED73635C1F}"/>
          </ac:spMkLst>
        </pc:spChg>
        <pc:spChg chg="mod">
          <ac:chgData name="Stewart Gale" userId="3647ddd2-6040-41ae-a96d-232c23482af8" providerId="ADAL" clId="{F90D679F-AAC6-4596-8CD4-DC3072827C87}" dt="2023-06-19T08:20:58.986" v="84" actId="14100"/>
          <ac:spMkLst>
            <pc:docMk/>
            <pc:sldMk cId="1283988824" sldId="510"/>
            <ac:spMk id="11" creationId="{A3EDCBED-BDE3-77D9-839A-DE4FA6A2E950}"/>
          </ac:spMkLst>
        </pc:spChg>
        <pc:spChg chg="mod">
          <ac:chgData name="Stewart Gale" userId="3647ddd2-6040-41ae-a96d-232c23482af8" providerId="ADAL" clId="{F90D679F-AAC6-4596-8CD4-DC3072827C87}" dt="2023-06-19T08:20:58.986" v="84" actId="14100"/>
          <ac:spMkLst>
            <pc:docMk/>
            <pc:sldMk cId="1283988824" sldId="510"/>
            <ac:spMk id="16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20:44.203" v="77" actId="478"/>
          <ac:grpSpMkLst>
            <pc:docMk/>
            <pc:sldMk cId="1283988824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1283988824" sldId="510"/>
            <ac:cxnSpMk id="4" creationId="{00000000-0000-0000-0000-000000000000}"/>
          </ac:cxnSpMkLst>
        </pc:cxnChg>
      </pc:sldChg>
      <pc:sldChg chg="modSp mod">
        <pc:chgData name="Stewart Gale" userId="3647ddd2-6040-41ae-a96d-232c23482af8" providerId="ADAL" clId="{F90D679F-AAC6-4596-8CD4-DC3072827C87}" dt="2023-06-19T08:21:31.771" v="97" actId="20577"/>
        <pc:sldMkLst>
          <pc:docMk/>
          <pc:sldMk cId="1525314598" sldId="511"/>
        </pc:sldMkLst>
        <pc:spChg chg="mod">
          <ac:chgData name="Stewart Gale" userId="3647ddd2-6040-41ae-a96d-232c23482af8" providerId="ADAL" clId="{F90D679F-AAC6-4596-8CD4-DC3072827C87}" dt="2023-06-19T08:21:31.771" v="97" actId="20577"/>
          <ac:spMkLst>
            <pc:docMk/>
            <pc:sldMk cId="1525314598" sldId="511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F90D679F-AAC6-4596-8CD4-DC3072827C87}" dt="2023-06-19T08:19:54.339" v="50" actId="1076"/>
        <pc:sldMkLst>
          <pc:docMk/>
          <pc:sldMk cId="753180406" sldId="512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753180406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9:54.339" v="50" actId="1076"/>
          <ac:spMkLst>
            <pc:docMk/>
            <pc:sldMk cId="753180406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9:54.339" v="50" actId="1076"/>
          <ac:spMkLst>
            <pc:docMk/>
            <pc:sldMk cId="753180406" sldId="512"/>
            <ac:spMk id="6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19:21.608" v="41" actId="478"/>
          <ac:grpSpMkLst>
            <pc:docMk/>
            <pc:sldMk cId="753180406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753180406" sldId="51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90D679F-AAC6-4596-8CD4-DC3072827C87}" dt="2023-06-19T08:20:40.519" v="76" actId="1076"/>
        <pc:sldMkLst>
          <pc:docMk/>
          <pc:sldMk cId="251505783" sldId="514"/>
        </pc:sld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k cId="25150578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20:28.626" v="69" actId="1076"/>
          <ac:spMkLst>
            <pc:docMk/>
            <pc:sldMk cId="251505783" sldId="514"/>
            <ac:spMk id="8" creationId="{68099A75-DD10-C7F8-0317-7FA2B5C98CFE}"/>
          </ac:spMkLst>
        </pc:spChg>
        <pc:spChg chg="mod">
          <ac:chgData name="Stewart Gale" userId="3647ddd2-6040-41ae-a96d-232c23482af8" providerId="ADAL" clId="{F90D679F-AAC6-4596-8CD4-DC3072827C87}" dt="2023-06-19T08:20:35.873" v="73" actId="1076"/>
          <ac:spMkLst>
            <pc:docMk/>
            <pc:sldMk cId="251505783" sldId="514"/>
            <ac:spMk id="10" creationId="{56E9EA90-2ADF-CB16-A67F-B1EC5E01C1D9}"/>
          </ac:spMkLst>
        </pc:spChg>
        <pc:spChg chg="mod">
          <ac:chgData name="Stewart Gale" userId="3647ddd2-6040-41ae-a96d-232c23482af8" providerId="ADAL" clId="{F90D679F-AAC6-4596-8CD4-DC3072827C87}" dt="2023-06-19T08:20:40.519" v="76" actId="1076"/>
          <ac:spMkLst>
            <pc:docMk/>
            <pc:sldMk cId="251505783" sldId="514"/>
            <ac:spMk id="14" creationId="{00000000-0000-0000-0000-000000000000}"/>
          </ac:spMkLst>
        </pc:spChg>
        <pc:grpChg chg="del mod">
          <ac:chgData name="Stewart Gale" userId="3647ddd2-6040-41ae-a96d-232c23482af8" providerId="ADAL" clId="{F90D679F-AAC6-4596-8CD4-DC3072827C87}" dt="2023-06-19T08:20:21.809" v="65" actId="478"/>
          <ac:grpSpMkLst>
            <pc:docMk/>
            <pc:sldMk cId="25150578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90D679F-AAC6-4596-8CD4-DC3072827C87}" dt="2023-06-19T08:17:42.225" v="0"/>
          <ac:cxnSpMkLst>
            <pc:docMk/>
            <pc:sldMk cId="251505783" sldId="514"/>
            <ac:cxnSpMk id="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F90D679F-AAC6-4596-8CD4-DC3072827C87}" dt="2023-06-19T08:17:42.22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90D679F-AAC6-4596-8CD4-DC3072827C87}" dt="2023-06-19T08:17:42.22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0D679F-AAC6-4596-8CD4-DC3072827C87}" dt="2023-06-19T08:17:42.22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0D679F-AAC6-4596-8CD4-DC3072827C87}" dt="2023-06-19T08:17:42.22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16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25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2060848"/>
            <a:ext cx="98274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/>
              <a:t>FM: </a:t>
            </a:r>
            <a:r>
              <a:rPr lang="en-GB" sz="11500" b="1" u="sng" dirty="0"/>
              <a:t>Factorising</a:t>
            </a:r>
          </a:p>
        </p:txBody>
      </p:sp>
    </p:spTree>
    <p:extLst>
      <p:ext uri="{BB962C8B-B14F-4D97-AF65-F5344CB8AC3E}">
        <p14:creationId xmlns:p14="http://schemas.microsoft.com/office/powerpoint/2010/main" val="152531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135560" y="4725143"/>
                <a:ext cx="82809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80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725143"/>
                <a:ext cx="8280920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033492" y="404664"/>
                <a:ext cx="10125016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>
                    <a:solidFill>
                      <a:prstClr val="black"/>
                    </a:solidFill>
                  </a:rPr>
                  <a:t>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endParaRPr lang="en-GB" sz="8000" b="1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92" y="404664"/>
                <a:ext cx="10125016" cy="1351267"/>
              </a:xfrm>
              <a:prstGeom prst="rect">
                <a:avLst/>
              </a:prstGeom>
              <a:blipFill>
                <a:blip r:embed="rId3"/>
                <a:stretch>
                  <a:fillRect l="-5181" t="-16667" b="-4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863752" y="2271041"/>
                <a:ext cx="500455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Sum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6000" dirty="0"/>
              </a:p>
              <a:p>
                <a:pPr algn="ctr"/>
                <a:r>
                  <a:rPr lang="en-GB" sz="6000" dirty="0"/>
                  <a:t>Product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271041"/>
                <a:ext cx="5004556" cy="1938992"/>
              </a:xfrm>
              <a:prstGeom prst="rect">
                <a:avLst/>
              </a:prstGeom>
              <a:blipFill>
                <a:blip r:embed="rId4"/>
                <a:stretch>
                  <a:fillRect t="-9748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42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040796" y="5734998"/>
                <a:ext cx="49848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+4)(2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796" y="5734998"/>
                <a:ext cx="498483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781053" y="2290124"/>
                <a:ext cx="41764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𝑝𝑟𝑜𝑑𝑢𝑐𝑡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−24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053" y="2290124"/>
                <a:ext cx="4176464" cy="10772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837311" y="1912879"/>
            <a:ext cx="1722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Formal way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53503" y="2645270"/>
            <a:ext cx="930130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1</a:t>
            </a:r>
            <a:endParaRPr lang="en-GB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853503" y="3827556"/>
            <a:ext cx="294635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2: </a:t>
            </a:r>
            <a:r>
              <a:rPr lang="en-GB" dirty="0"/>
              <a:t>Split the middle term.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73893" y="4799420"/>
            <a:ext cx="256592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3: </a:t>
            </a:r>
            <a:r>
              <a:rPr lang="en-GB" dirty="0"/>
              <a:t>Factorise in pairs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67435" y="5922272"/>
            <a:ext cx="293242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4: </a:t>
            </a:r>
            <a:r>
              <a:rPr lang="en-GB" dirty="0"/>
              <a:t>Factorise out bracket.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5591945" y="3618186"/>
                <a:ext cx="468936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5" y="3618186"/>
                <a:ext cx="468936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5397804" y="4725555"/>
                <a:ext cx="526905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804" y="4725555"/>
                <a:ext cx="526905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8256241" y="2490055"/>
            <a:ext cx="195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8 and - 3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A1B266-A3A2-58C4-4A0E-5B043E0618E6}"/>
                  </a:ext>
                </a:extLst>
              </p:cNvPr>
              <p:cNvSpPr txBox="1"/>
              <p:nvPr/>
            </p:nvSpPr>
            <p:spPr>
              <a:xfrm>
                <a:off x="3136142" y="303924"/>
                <a:ext cx="5840057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A1B266-A3A2-58C4-4A0E-5B043E061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142" y="303924"/>
                <a:ext cx="5840057" cy="1323439"/>
              </a:xfrm>
              <a:prstGeom prst="rect">
                <a:avLst/>
              </a:prstGeom>
              <a:blipFill>
                <a:blip r:embed="rId7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3" grpId="0" animBg="1"/>
      <p:bldP spid="26" grpId="0" animBg="1"/>
      <p:bldP spid="27" grpId="0" animBg="1"/>
      <p:bldP spid="28" grpId="0" animBg="1"/>
      <p:bldP spid="17" grpId="0"/>
      <p:bldP spid="32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398718" y="404664"/>
                <a:ext cx="739342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718" y="404664"/>
                <a:ext cx="7393420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95600" y="1988840"/>
                <a:ext cx="7056784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⊕1 ⊗−12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988840"/>
                <a:ext cx="7056784" cy="4401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18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128063" y="4293784"/>
                <a:ext cx="724159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063" y="4293784"/>
                <a:ext cx="72415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1991544" y="332656"/>
                <a:ext cx="7514636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32656"/>
                <a:ext cx="7514636" cy="1773049"/>
              </a:xfrm>
              <a:prstGeom prst="rect">
                <a:avLst/>
              </a:prstGeom>
              <a:blipFill>
                <a:blip r:embed="rId3"/>
                <a:stretch>
                  <a:fillRect t="-44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2017348" y="2780928"/>
            <a:ext cx="74888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Difference of two squares:</a:t>
            </a:r>
          </a:p>
        </p:txBody>
      </p:sp>
    </p:spTree>
    <p:extLst>
      <p:ext uri="{BB962C8B-B14F-4D97-AF65-F5344CB8AC3E}">
        <p14:creationId xmlns:p14="http://schemas.microsoft.com/office/powerpoint/2010/main" val="167596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048158" y="4696690"/>
                <a:ext cx="7663636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158" y="4696690"/>
                <a:ext cx="766363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2567608" y="548680"/>
                <a:ext cx="6624736" cy="18675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48680"/>
                <a:ext cx="6624736" cy="1867563"/>
              </a:xfrm>
              <a:prstGeom prst="rect">
                <a:avLst/>
              </a:prstGeom>
              <a:blipFill>
                <a:blip r:embed="rId3"/>
                <a:stretch>
                  <a:fillRect t="-41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2495600" y="3140968"/>
            <a:ext cx="7128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Difference of two squares:</a:t>
            </a:r>
          </a:p>
        </p:txBody>
      </p:sp>
    </p:spTree>
    <p:extLst>
      <p:ext uri="{BB962C8B-B14F-4D97-AF65-F5344CB8AC3E}">
        <p14:creationId xmlns:p14="http://schemas.microsoft.com/office/powerpoint/2010/main" val="25150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503140" y="3068961"/>
                <a:ext cx="5319240" cy="1030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140" y="3068961"/>
                <a:ext cx="5319240" cy="10302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/>
              <p:nvPr/>
            </p:nvSpPr>
            <p:spPr>
              <a:xfrm>
                <a:off x="2711624" y="548680"/>
                <a:ext cx="6624736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48680"/>
                <a:ext cx="6624736" cy="1773049"/>
              </a:xfrm>
              <a:prstGeom prst="rect">
                <a:avLst/>
              </a:prstGeom>
              <a:blipFill>
                <a:blip r:embed="rId3"/>
                <a:stretch>
                  <a:fillRect t="-4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/>
              <p:nvPr/>
            </p:nvSpPr>
            <p:spPr>
              <a:xfrm>
                <a:off x="3431704" y="4869161"/>
                <a:ext cx="56886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+1)(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869161"/>
                <a:ext cx="568863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39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783632" y="620688"/>
                <a:ext cx="6624736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𝟕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620688"/>
                <a:ext cx="6624736" cy="1773049"/>
              </a:xfrm>
              <a:prstGeom prst="rect">
                <a:avLst/>
              </a:prstGeom>
              <a:blipFill>
                <a:blip r:embed="rId3"/>
                <a:stretch>
                  <a:fillRect t="-4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999656" y="3141411"/>
                <a:ext cx="6480720" cy="1134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−7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141411"/>
                <a:ext cx="6480720" cy="11345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/>
              <p:nvPr/>
            </p:nvSpPr>
            <p:spPr>
              <a:xfrm>
                <a:off x="2927649" y="4869160"/>
                <a:ext cx="648071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4869160"/>
                <a:ext cx="648071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1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16663</TotalTime>
  <Words>200</Words>
  <Application>Microsoft Office PowerPoint</Application>
  <PresentationFormat>Widescreen</PresentationFormat>
  <Paragraphs>41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661</cp:revision>
  <dcterms:created xsi:type="dcterms:W3CDTF">2013-02-28T07:36:55Z</dcterms:created>
  <dcterms:modified xsi:type="dcterms:W3CDTF">2023-06-19T08:21:34Z</dcterms:modified>
</cp:coreProperties>
</file>