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1" r:id="rId3"/>
    <p:sldId id="262" r:id="rId4"/>
    <p:sldId id="263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5EDFF"/>
    <a:srgbClr val="F3FAFF"/>
    <a:srgbClr val="FFEBEB"/>
    <a:srgbClr val="FFD5D5"/>
    <a:srgbClr val="FFB3B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851AD13-26F9-4777-B5E6-F6C6DC6C080E}" v="139" dt="2023-11-13T15:16:53.61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8851AD13-26F9-4777-B5E6-F6C6DC6C080E}"/>
    <pc:docChg chg="undo custSel modSld">
      <pc:chgData name="Stewart Gale" userId="3647ddd2-6040-41ae-a96d-232c23482af8" providerId="ADAL" clId="{8851AD13-26F9-4777-B5E6-F6C6DC6C080E}" dt="2023-11-13T15:18:02.409" v="489" actId="1076"/>
      <pc:docMkLst>
        <pc:docMk/>
      </pc:docMkLst>
      <pc:sldChg chg="addSp delSp modSp mod">
        <pc:chgData name="Stewart Gale" userId="3647ddd2-6040-41ae-a96d-232c23482af8" providerId="ADAL" clId="{8851AD13-26F9-4777-B5E6-F6C6DC6C080E}" dt="2023-11-13T15:15:34.643" v="467" actId="1076"/>
        <pc:sldMkLst>
          <pc:docMk/>
          <pc:sldMk cId="3045000790" sldId="261"/>
        </pc:sldMkLst>
        <pc:spChg chg="add del mod">
          <ac:chgData name="Stewart Gale" userId="3647ddd2-6040-41ae-a96d-232c23482af8" providerId="ADAL" clId="{8851AD13-26F9-4777-B5E6-F6C6DC6C080E}" dt="2021-09-17T09:31:16.076" v="210" actId="478"/>
          <ac:spMkLst>
            <pc:docMk/>
            <pc:sldMk cId="3045000790" sldId="261"/>
            <ac:spMk id="6" creationId="{F13A9BBA-6415-4A75-865E-1CF85D3A5E9D}"/>
          </ac:spMkLst>
        </pc:spChg>
        <pc:spChg chg="mod">
          <ac:chgData name="Stewart Gale" userId="3647ddd2-6040-41ae-a96d-232c23482af8" providerId="ADAL" clId="{8851AD13-26F9-4777-B5E6-F6C6DC6C080E}" dt="2023-11-13T15:15:34.643" v="467" actId="1076"/>
          <ac:spMkLst>
            <pc:docMk/>
            <pc:sldMk cId="3045000790" sldId="261"/>
            <ac:spMk id="8" creationId="{539A64B5-38BA-4717-8822-1C78B476B031}"/>
          </ac:spMkLst>
        </pc:spChg>
        <pc:spChg chg="mod">
          <ac:chgData name="Stewart Gale" userId="3647ddd2-6040-41ae-a96d-232c23482af8" providerId="ADAL" clId="{8851AD13-26F9-4777-B5E6-F6C6DC6C080E}" dt="2023-11-13T15:15:28.646" v="466" actId="1035"/>
          <ac:spMkLst>
            <pc:docMk/>
            <pc:sldMk cId="3045000790" sldId="261"/>
            <ac:spMk id="9" creationId="{AC2DAEB8-B9BF-4780-8C78-EE696BBA96BC}"/>
          </ac:spMkLst>
        </pc:spChg>
        <pc:spChg chg="mod">
          <ac:chgData name="Stewart Gale" userId="3647ddd2-6040-41ae-a96d-232c23482af8" providerId="ADAL" clId="{8851AD13-26F9-4777-B5E6-F6C6DC6C080E}" dt="2023-11-13T15:15:28.646" v="466" actId="1035"/>
          <ac:spMkLst>
            <pc:docMk/>
            <pc:sldMk cId="3045000790" sldId="261"/>
            <ac:spMk id="10" creationId="{FDD3E0DB-4E67-4E9D-A9F7-F0F84D5E32C7}"/>
          </ac:spMkLst>
        </pc:spChg>
        <pc:graphicFrameChg chg="mod modGraphic">
          <ac:chgData name="Stewart Gale" userId="3647ddd2-6040-41ae-a96d-232c23482af8" providerId="ADAL" clId="{8851AD13-26F9-4777-B5E6-F6C6DC6C080E}" dt="2023-11-13T15:15:28.646" v="466" actId="1035"/>
          <ac:graphicFrameMkLst>
            <pc:docMk/>
            <pc:sldMk cId="3045000790" sldId="261"/>
            <ac:graphicFrameMk id="3" creationId="{CE0A4D9D-F0D5-416A-9FB2-31B4B2B4625C}"/>
          </ac:graphicFrameMkLst>
        </pc:graphicFrameChg>
        <pc:graphicFrameChg chg="mod modGraphic">
          <ac:chgData name="Stewart Gale" userId="3647ddd2-6040-41ae-a96d-232c23482af8" providerId="ADAL" clId="{8851AD13-26F9-4777-B5E6-F6C6DC6C080E}" dt="2023-11-13T15:15:28.646" v="466" actId="1035"/>
          <ac:graphicFrameMkLst>
            <pc:docMk/>
            <pc:sldMk cId="3045000790" sldId="261"/>
            <ac:graphicFrameMk id="4" creationId="{AF808071-22F4-4CC9-828C-E2E5FE59F7A2}"/>
          </ac:graphicFrameMkLst>
        </pc:graphicFrameChg>
        <pc:graphicFrameChg chg="mod modGraphic">
          <ac:chgData name="Stewart Gale" userId="3647ddd2-6040-41ae-a96d-232c23482af8" providerId="ADAL" clId="{8851AD13-26F9-4777-B5E6-F6C6DC6C080E}" dt="2023-11-13T15:15:28.646" v="466" actId="1035"/>
          <ac:graphicFrameMkLst>
            <pc:docMk/>
            <pc:sldMk cId="3045000790" sldId="261"/>
            <ac:graphicFrameMk id="7" creationId="{9F7D61ED-5A47-4B71-95A5-9041CFD611D4}"/>
          </ac:graphicFrameMkLst>
        </pc:graphicFrameChg>
        <pc:graphicFrameChg chg="add mod modGraphic">
          <ac:chgData name="Stewart Gale" userId="3647ddd2-6040-41ae-a96d-232c23482af8" providerId="ADAL" clId="{8851AD13-26F9-4777-B5E6-F6C6DC6C080E}" dt="2023-11-13T15:15:28.646" v="466" actId="1035"/>
          <ac:graphicFrameMkLst>
            <pc:docMk/>
            <pc:sldMk cId="3045000790" sldId="261"/>
            <ac:graphicFrameMk id="12" creationId="{BD25AB33-4F9C-45D4-B578-927ED5B27088}"/>
          </ac:graphicFrameMkLst>
        </pc:graphicFrameChg>
        <pc:picChg chg="add del mod">
          <ac:chgData name="Stewart Gale" userId="3647ddd2-6040-41ae-a96d-232c23482af8" providerId="ADAL" clId="{8851AD13-26F9-4777-B5E6-F6C6DC6C080E}" dt="2021-09-17T09:30:42.552" v="205" actId="478"/>
          <ac:picMkLst>
            <pc:docMk/>
            <pc:sldMk cId="3045000790" sldId="261"/>
            <ac:picMk id="2" creationId="{DF30745A-FC55-40BC-98DD-DD9A0093391E}"/>
          </ac:picMkLst>
        </pc:picChg>
        <pc:picChg chg="del">
          <ac:chgData name="Stewart Gale" userId="3647ddd2-6040-41ae-a96d-232c23482af8" providerId="ADAL" clId="{8851AD13-26F9-4777-B5E6-F6C6DC6C080E}" dt="2021-09-17T09:31:40.445" v="248" actId="478"/>
          <ac:picMkLst>
            <pc:docMk/>
            <pc:sldMk cId="3045000790" sldId="261"/>
            <ac:picMk id="5" creationId="{F02C6113-D6FC-4EB3-8607-C3D9360A59B5}"/>
          </ac:picMkLst>
        </pc:picChg>
        <pc:picChg chg="add del mod">
          <ac:chgData name="Stewart Gale" userId="3647ddd2-6040-41ae-a96d-232c23482af8" providerId="ADAL" clId="{8851AD13-26F9-4777-B5E6-F6C6DC6C080E}" dt="2021-09-17T09:37:32.611" v="390" actId="478"/>
          <ac:picMkLst>
            <pc:docMk/>
            <pc:sldMk cId="3045000790" sldId="261"/>
            <ac:picMk id="11" creationId="{A1E4FDA4-4E69-4185-8F6E-C3445DD4D279}"/>
          </ac:picMkLst>
        </pc:picChg>
      </pc:sldChg>
      <pc:sldChg chg="addSp delSp modSp mod delAnim modAnim">
        <pc:chgData name="Stewart Gale" userId="3647ddd2-6040-41ae-a96d-232c23482af8" providerId="ADAL" clId="{8851AD13-26F9-4777-B5E6-F6C6DC6C080E}" dt="2023-11-13T15:17:48.913" v="485" actId="1076"/>
        <pc:sldMkLst>
          <pc:docMk/>
          <pc:sldMk cId="1628935613" sldId="262"/>
        </pc:sldMkLst>
        <pc:spChg chg="add del mod">
          <ac:chgData name="Stewart Gale" userId="3647ddd2-6040-41ae-a96d-232c23482af8" providerId="ADAL" clId="{8851AD13-26F9-4777-B5E6-F6C6DC6C080E}" dt="2023-11-13T15:15:55.193" v="470" actId="478"/>
          <ac:spMkLst>
            <pc:docMk/>
            <pc:sldMk cId="1628935613" sldId="262"/>
            <ac:spMk id="3" creationId="{54A48471-2BF2-0F02-C41B-BC5912587CA0}"/>
          </ac:spMkLst>
        </pc:spChg>
        <pc:spChg chg="del">
          <ac:chgData name="Stewart Gale" userId="3647ddd2-6040-41ae-a96d-232c23482af8" providerId="ADAL" clId="{8851AD13-26F9-4777-B5E6-F6C6DC6C080E}" dt="2021-09-17T09:30:51.423" v="207" actId="478"/>
          <ac:spMkLst>
            <pc:docMk/>
            <pc:sldMk cId="1628935613" sldId="262"/>
            <ac:spMk id="12" creationId="{8EEF3E57-7C7C-40BF-BE7E-EC5287543D1C}"/>
          </ac:spMkLst>
        </pc:spChg>
        <pc:spChg chg="del">
          <ac:chgData name="Stewart Gale" userId="3647ddd2-6040-41ae-a96d-232c23482af8" providerId="ADAL" clId="{8851AD13-26F9-4777-B5E6-F6C6DC6C080E}" dt="2021-09-17T09:30:51.423" v="207" actId="478"/>
          <ac:spMkLst>
            <pc:docMk/>
            <pc:sldMk cId="1628935613" sldId="262"/>
            <ac:spMk id="13" creationId="{94EA6643-B9A9-4FCA-80A5-495603A302DE}"/>
          </ac:spMkLst>
        </pc:spChg>
        <pc:spChg chg="add mod">
          <ac:chgData name="Stewart Gale" userId="3647ddd2-6040-41ae-a96d-232c23482af8" providerId="ADAL" clId="{8851AD13-26F9-4777-B5E6-F6C6DC6C080E}" dt="2021-09-17T09:40:31.215" v="408" actId="1076"/>
          <ac:spMkLst>
            <pc:docMk/>
            <pc:sldMk cId="1628935613" sldId="262"/>
            <ac:spMk id="14" creationId="{11491917-95ED-4F8C-8E4C-7599354EB4D2}"/>
          </ac:spMkLst>
        </pc:spChg>
        <pc:spChg chg="add mod">
          <ac:chgData name="Stewart Gale" userId="3647ddd2-6040-41ae-a96d-232c23482af8" providerId="ADAL" clId="{8851AD13-26F9-4777-B5E6-F6C6DC6C080E}" dt="2021-09-17T09:40:33.724" v="409" actId="1076"/>
          <ac:spMkLst>
            <pc:docMk/>
            <pc:sldMk cId="1628935613" sldId="262"/>
            <ac:spMk id="15" creationId="{B73FE111-AB01-491E-B617-C9B6B14D566A}"/>
          </ac:spMkLst>
        </pc:spChg>
        <pc:graphicFrameChg chg="add mod modGraphic">
          <ac:chgData name="Stewart Gale" userId="3647ddd2-6040-41ae-a96d-232c23482af8" providerId="ADAL" clId="{8851AD13-26F9-4777-B5E6-F6C6DC6C080E}" dt="2023-11-13T15:16:59.397" v="484" actId="14100"/>
          <ac:graphicFrameMkLst>
            <pc:docMk/>
            <pc:sldMk cId="1628935613" sldId="262"/>
            <ac:graphicFrameMk id="2" creationId="{40974959-3ACF-AC35-8021-F80F19915222}"/>
          </ac:graphicFrameMkLst>
        </pc:graphicFrameChg>
        <pc:graphicFrameChg chg="add mod">
          <ac:chgData name="Stewart Gale" userId="3647ddd2-6040-41ae-a96d-232c23482af8" providerId="ADAL" clId="{8851AD13-26F9-4777-B5E6-F6C6DC6C080E}" dt="2023-11-13T15:16:49.551" v="481" actId="1076"/>
          <ac:graphicFrameMkLst>
            <pc:docMk/>
            <pc:sldMk cId="1628935613" sldId="262"/>
            <ac:graphicFrameMk id="4" creationId="{BFCBB633-69FC-43BB-2C5F-84742AC65869}"/>
          </ac:graphicFrameMkLst>
        </pc:graphicFrameChg>
        <pc:graphicFrameChg chg="del">
          <ac:chgData name="Stewart Gale" userId="3647ddd2-6040-41ae-a96d-232c23482af8" providerId="ADAL" clId="{8851AD13-26F9-4777-B5E6-F6C6DC6C080E}" dt="2021-09-17T09:30:47.979" v="206" actId="478"/>
          <ac:graphicFrameMkLst>
            <pc:docMk/>
            <pc:sldMk cId="1628935613" sldId="262"/>
            <ac:graphicFrameMk id="9" creationId="{BA8562D9-D250-4186-B09E-B82E93BEF791}"/>
          </ac:graphicFrameMkLst>
        </pc:graphicFrameChg>
        <pc:graphicFrameChg chg="del">
          <ac:chgData name="Stewart Gale" userId="3647ddd2-6040-41ae-a96d-232c23482af8" providerId="ADAL" clId="{8851AD13-26F9-4777-B5E6-F6C6DC6C080E}" dt="2021-09-17T09:30:47.979" v="206" actId="478"/>
          <ac:graphicFrameMkLst>
            <pc:docMk/>
            <pc:sldMk cId="1628935613" sldId="262"/>
            <ac:graphicFrameMk id="10" creationId="{06857D50-05FC-45D6-A5B5-1D1A20D5A3AD}"/>
          </ac:graphicFrameMkLst>
        </pc:graphicFrameChg>
        <pc:graphicFrameChg chg="add del mod">
          <ac:chgData name="Stewart Gale" userId="3647ddd2-6040-41ae-a96d-232c23482af8" providerId="ADAL" clId="{8851AD13-26F9-4777-B5E6-F6C6DC6C080E}" dt="2023-11-13T15:15:44.472" v="468" actId="478"/>
          <ac:graphicFrameMkLst>
            <pc:docMk/>
            <pc:sldMk cId="1628935613" sldId="262"/>
            <ac:graphicFrameMk id="17" creationId="{55F3F053-15D1-468A-AD45-37B6E84F58DF}"/>
          </ac:graphicFrameMkLst>
        </pc:graphicFrameChg>
        <pc:graphicFrameChg chg="add del mod">
          <ac:chgData name="Stewart Gale" userId="3647ddd2-6040-41ae-a96d-232c23482af8" providerId="ADAL" clId="{8851AD13-26F9-4777-B5E6-F6C6DC6C080E}" dt="2023-11-13T15:15:44.472" v="468" actId="478"/>
          <ac:graphicFrameMkLst>
            <pc:docMk/>
            <pc:sldMk cId="1628935613" sldId="262"/>
            <ac:graphicFrameMk id="18" creationId="{4DC4018D-88D7-43D3-88FD-BD1F7B439EB7}"/>
          </ac:graphicFrameMkLst>
        </pc:graphicFrameChg>
        <pc:picChg chg="del">
          <ac:chgData name="Stewart Gale" userId="3647ddd2-6040-41ae-a96d-232c23482af8" providerId="ADAL" clId="{8851AD13-26F9-4777-B5E6-F6C6DC6C080E}" dt="2021-09-17T09:30:51.423" v="207" actId="478"/>
          <ac:picMkLst>
            <pc:docMk/>
            <pc:sldMk cId="1628935613" sldId="262"/>
            <ac:picMk id="11" creationId="{D6A4BF95-251E-4012-920C-5605ED2DDABE}"/>
          </ac:picMkLst>
        </pc:picChg>
        <pc:picChg chg="add mod modCrop">
          <ac:chgData name="Stewart Gale" userId="3647ddd2-6040-41ae-a96d-232c23482af8" providerId="ADAL" clId="{8851AD13-26F9-4777-B5E6-F6C6DC6C080E}" dt="2023-11-13T15:17:48.913" v="485" actId="1076"/>
          <ac:picMkLst>
            <pc:docMk/>
            <pc:sldMk cId="1628935613" sldId="262"/>
            <ac:picMk id="16" creationId="{9568B1B0-82EB-4BB4-A5A5-CFA81411CEA7}"/>
          </ac:picMkLst>
        </pc:picChg>
      </pc:sldChg>
      <pc:sldChg chg="addSp delSp modSp mod delAnim modAnim">
        <pc:chgData name="Stewart Gale" userId="3647ddd2-6040-41ae-a96d-232c23482af8" providerId="ADAL" clId="{8851AD13-26F9-4777-B5E6-F6C6DC6C080E}" dt="2023-11-13T15:18:02.409" v="489" actId="1076"/>
        <pc:sldMkLst>
          <pc:docMk/>
          <pc:sldMk cId="1427397462" sldId="263"/>
        </pc:sldMkLst>
        <pc:spChg chg="del">
          <ac:chgData name="Stewart Gale" userId="3647ddd2-6040-41ae-a96d-232c23482af8" providerId="ADAL" clId="{8851AD13-26F9-4777-B5E6-F6C6DC6C080E}" dt="2021-09-17T09:30:55.881" v="208" actId="478"/>
          <ac:spMkLst>
            <pc:docMk/>
            <pc:sldMk cId="1427397462" sldId="263"/>
            <ac:spMk id="13" creationId="{1691D8DA-FB1E-495C-8057-419EDDA2C6D1}"/>
          </ac:spMkLst>
        </pc:spChg>
        <pc:spChg chg="add mod">
          <ac:chgData name="Stewart Gale" userId="3647ddd2-6040-41ae-a96d-232c23482af8" providerId="ADAL" clId="{8851AD13-26F9-4777-B5E6-F6C6DC6C080E}" dt="2023-11-13T15:17:59.173" v="488" actId="1076"/>
          <ac:spMkLst>
            <pc:docMk/>
            <pc:sldMk cId="1427397462" sldId="263"/>
            <ac:spMk id="14" creationId="{39BB91DD-B215-4715-8C66-525FCC6BFBA7}"/>
          </ac:spMkLst>
        </pc:spChg>
        <pc:spChg chg="add mod">
          <ac:chgData name="Stewart Gale" userId="3647ddd2-6040-41ae-a96d-232c23482af8" providerId="ADAL" clId="{8851AD13-26F9-4777-B5E6-F6C6DC6C080E}" dt="2023-11-13T15:18:02.409" v="489" actId="1076"/>
          <ac:spMkLst>
            <pc:docMk/>
            <pc:sldMk cId="1427397462" sldId="263"/>
            <ac:spMk id="15" creationId="{45D2A8C9-794F-46C8-9010-CDF77ABB5088}"/>
          </ac:spMkLst>
        </pc:spChg>
        <pc:spChg chg="del">
          <ac:chgData name="Stewart Gale" userId="3647ddd2-6040-41ae-a96d-232c23482af8" providerId="ADAL" clId="{8851AD13-26F9-4777-B5E6-F6C6DC6C080E}" dt="2021-09-17T09:30:55.881" v="208" actId="478"/>
          <ac:spMkLst>
            <pc:docMk/>
            <pc:sldMk cId="1427397462" sldId="263"/>
            <ac:spMk id="16" creationId="{C198A802-D40D-467B-B82A-6548389CB861}"/>
          </ac:spMkLst>
        </pc:spChg>
        <pc:graphicFrameChg chg="add mod modGraphic">
          <ac:chgData name="Stewart Gale" userId="3647ddd2-6040-41ae-a96d-232c23482af8" providerId="ADAL" clId="{8851AD13-26F9-4777-B5E6-F6C6DC6C080E}" dt="2023-11-13T15:16:26.306" v="477" actId="403"/>
          <ac:graphicFrameMkLst>
            <pc:docMk/>
            <pc:sldMk cId="1427397462" sldId="263"/>
            <ac:graphicFrameMk id="2" creationId="{6A38C11B-D9AE-1849-67E5-F54549570BDF}"/>
          </ac:graphicFrameMkLst>
        </pc:graphicFrameChg>
        <pc:graphicFrameChg chg="add mod">
          <ac:chgData name="Stewart Gale" userId="3647ddd2-6040-41ae-a96d-232c23482af8" providerId="ADAL" clId="{8851AD13-26F9-4777-B5E6-F6C6DC6C080E}" dt="2023-11-13T15:16:24.071" v="476" actId="1076"/>
          <ac:graphicFrameMkLst>
            <pc:docMk/>
            <pc:sldMk cId="1427397462" sldId="263"/>
            <ac:graphicFrameMk id="3" creationId="{F5512FED-97FF-3D96-7631-34350A1D921F}"/>
          </ac:graphicFrameMkLst>
        </pc:graphicFrameChg>
        <pc:graphicFrameChg chg="del">
          <ac:chgData name="Stewart Gale" userId="3647ddd2-6040-41ae-a96d-232c23482af8" providerId="ADAL" clId="{8851AD13-26F9-4777-B5E6-F6C6DC6C080E}" dt="2021-09-17T09:30:58.446" v="209" actId="478"/>
          <ac:graphicFrameMkLst>
            <pc:docMk/>
            <pc:sldMk cId="1427397462" sldId="263"/>
            <ac:graphicFrameMk id="7" creationId="{DA51C658-84CF-4C81-93FE-DD43F3684D2C}"/>
          </ac:graphicFrameMkLst>
        </pc:graphicFrameChg>
        <pc:graphicFrameChg chg="add del mod">
          <ac:chgData name="Stewart Gale" userId="3647ddd2-6040-41ae-a96d-232c23482af8" providerId="ADAL" clId="{8851AD13-26F9-4777-B5E6-F6C6DC6C080E}" dt="2023-11-13T15:16:00.231" v="471" actId="478"/>
          <ac:graphicFrameMkLst>
            <pc:docMk/>
            <pc:sldMk cId="1427397462" sldId="263"/>
            <ac:graphicFrameMk id="9" creationId="{4F3058C0-B107-4C78-8949-9C3F589C8F75}"/>
          </ac:graphicFrameMkLst>
        </pc:graphicFrameChg>
        <pc:graphicFrameChg chg="add del mod">
          <ac:chgData name="Stewart Gale" userId="3647ddd2-6040-41ae-a96d-232c23482af8" providerId="ADAL" clId="{8851AD13-26F9-4777-B5E6-F6C6DC6C080E}" dt="2023-11-13T15:16:00.231" v="471" actId="478"/>
          <ac:graphicFrameMkLst>
            <pc:docMk/>
            <pc:sldMk cId="1427397462" sldId="263"/>
            <ac:graphicFrameMk id="10" creationId="{0644ABAD-EE67-4DB2-9E7F-4DF09EABD537}"/>
          </ac:graphicFrameMkLst>
        </pc:graphicFrameChg>
        <pc:picChg chg="del">
          <ac:chgData name="Stewart Gale" userId="3647ddd2-6040-41ae-a96d-232c23482af8" providerId="ADAL" clId="{8851AD13-26F9-4777-B5E6-F6C6DC6C080E}" dt="2021-09-17T09:30:58.446" v="209" actId="478"/>
          <ac:picMkLst>
            <pc:docMk/>
            <pc:sldMk cId="1427397462" sldId="263"/>
            <ac:picMk id="11" creationId="{FAF894AD-6654-4782-BF9E-EFDA94E6BD5E}"/>
          </ac:picMkLst>
        </pc:picChg>
        <pc:picChg chg="del">
          <ac:chgData name="Stewart Gale" userId="3647ddd2-6040-41ae-a96d-232c23482af8" providerId="ADAL" clId="{8851AD13-26F9-4777-B5E6-F6C6DC6C080E}" dt="2021-09-17T09:30:55.881" v="208" actId="478"/>
          <ac:picMkLst>
            <pc:docMk/>
            <pc:sldMk cId="1427397462" sldId="263"/>
            <ac:picMk id="12" creationId="{1FD7BB1B-C486-46AF-B66A-4CF5B8D99036}"/>
          </ac:picMkLst>
        </pc:picChg>
        <pc:picChg chg="add mod modCrop">
          <ac:chgData name="Stewart Gale" userId="3647ddd2-6040-41ae-a96d-232c23482af8" providerId="ADAL" clId="{8851AD13-26F9-4777-B5E6-F6C6DC6C080E}" dt="2023-11-13T15:17:56.785" v="487" actId="1076"/>
          <ac:picMkLst>
            <pc:docMk/>
            <pc:sldMk cId="1427397462" sldId="263"/>
            <ac:picMk id="17" creationId="{EA8FB825-339E-4A74-B0F1-5DEE68B36395}"/>
          </ac:picMkLst>
        </pc:picChg>
      </pc:sldChg>
    </pc:docChg>
  </pc:docChgLst>
  <pc:docChgLst>
    <pc:chgData name="Stewart Gale" userId="3647ddd2-6040-41ae-a96d-232c23482af8" providerId="ADAL" clId="{AE73D9C5-E1B8-4C9E-BF53-F8252EB5EAE6}"/>
    <pc:docChg chg="undo custSel modSld">
      <pc:chgData name="Stewart Gale" userId="3647ddd2-6040-41ae-a96d-232c23482af8" providerId="ADAL" clId="{AE73D9C5-E1B8-4C9E-BF53-F8252EB5EAE6}" dt="2021-09-16T16:12:03.277" v="460"/>
      <pc:docMkLst>
        <pc:docMk/>
      </pc:docMkLst>
      <pc:sldChg chg="addSp delSp modSp mod">
        <pc:chgData name="Stewart Gale" userId="3647ddd2-6040-41ae-a96d-232c23482af8" providerId="ADAL" clId="{AE73D9C5-E1B8-4C9E-BF53-F8252EB5EAE6}" dt="2021-09-16T16:09:06.193" v="425" actId="20577"/>
        <pc:sldMkLst>
          <pc:docMk/>
          <pc:sldMk cId="3045000790" sldId="261"/>
        </pc:sldMkLst>
        <pc:spChg chg="mod">
          <ac:chgData name="Stewart Gale" userId="3647ddd2-6040-41ae-a96d-232c23482af8" providerId="ADAL" clId="{AE73D9C5-E1B8-4C9E-BF53-F8252EB5EAE6}" dt="2021-09-16T16:09:06.193" v="425" actId="20577"/>
          <ac:spMkLst>
            <pc:docMk/>
            <pc:sldMk cId="3045000790" sldId="261"/>
            <ac:spMk id="10" creationId="{FDD3E0DB-4E67-4E9D-A9F7-F0F84D5E32C7}"/>
          </ac:spMkLst>
        </pc:spChg>
        <pc:graphicFrameChg chg="mod modGraphic">
          <ac:chgData name="Stewart Gale" userId="3647ddd2-6040-41ae-a96d-232c23482af8" providerId="ADAL" clId="{AE73D9C5-E1B8-4C9E-BF53-F8252EB5EAE6}" dt="2021-09-16T16:06:38.058" v="407" actId="403"/>
          <ac:graphicFrameMkLst>
            <pc:docMk/>
            <pc:sldMk cId="3045000790" sldId="261"/>
            <ac:graphicFrameMk id="4" creationId="{AF808071-22F4-4CC9-828C-E2E5FE59F7A2}"/>
          </ac:graphicFrameMkLst>
        </pc:graphicFrameChg>
        <pc:graphicFrameChg chg="modGraphic">
          <ac:chgData name="Stewart Gale" userId="3647ddd2-6040-41ae-a96d-232c23482af8" providerId="ADAL" clId="{AE73D9C5-E1B8-4C9E-BF53-F8252EB5EAE6}" dt="2021-09-16T16:06:21.320" v="398" actId="20577"/>
          <ac:graphicFrameMkLst>
            <pc:docMk/>
            <pc:sldMk cId="3045000790" sldId="261"/>
            <ac:graphicFrameMk id="7" creationId="{9F7D61ED-5A47-4B71-95A5-9041CFD611D4}"/>
          </ac:graphicFrameMkLst>
        </pc:graphicFrameChg>
        <pc:picChg chg="add del mod">
          <ac:chgData name="Stewart Gale" userId="3647ddd2-6040-41ae-a96d-232c23482af8" providerId="ADAL" clId="{AE73D9C5-E1B8-4C9E-BF53-F8252EB5EAE6}" dt="2021-09-16T16:04:41.065" v="219" actId="478"/>
          <ac:picMkLst>
            <pc:docMk/>
            <pc:sldMk cId="3045000790" sldId="261"/>
            <ac:picMk id="2" creationId="{12674477-CC61-4590-8FAE-BFE48F9ABBD2}"/>
          </ac:picMkLst>
        </pc:picChg>
        <pc:picChg chg="add del mod">
          <ac:chgData name="Stewart Gale" userId="3647ddd2-6040-41ae-a96d-232c23482af8" providerId="ADAL" clId="{AE73D9C5-E1B8-4C9E-BF53-F8252EB5EAE6}" dt="2021-09-16T16:06:23.751" v="399" actId="478"/>
          <ac:picMkLst>
            <pc:docMk/>
            <pc:sldMk cId="3045000790" sldId="261"/>
            <ac:picMk id="3" creationId="{C78A76C5-547D-4678-91CB-B35894EDDA84}"/>
          </ac:picMkLst>
        </pc:picChg>
      </pc:sldChg>
      <pc:sldChg chg="addSp delSp modSp mod delAnim modAnim">
        <pc:chgData name="Stewart Gale" userId="3647ddd2-6040-41ae-a96d-232c23482af8" providerId="ADAL" clId="{AE73D9C5-E1B8-4C9E-BF53-F8252EB5EAE6}" dt="2021-09-16T16:11:55.628" v="458"/>
        <pc:sldMkLst>
          <pc:docMk/>
          <pc:sldMk cId="1628935613" sldId="262"/>
        </pc:sldMkLst>
        <pc:spChg chg="add del mod">
          <ac:chgData name="Stewart Gale" userId="3647ddd2-6040-41ae-a96d-232c23482af8" providerId="ADAL" clId="{AE73D9C5-E1B8-4C9E-BF53-F8252EB5EAE6}" dt="2021-09-16T16:09:43.490" v="431" actId="21"/>
          <ac:spMkLst>
            <pc:docMk/>
            <pc:sldMk cId="1628935613" sldId="262"/>
            <ac:spMk id="10" creationId="{9AB6045B-1B9C-4A7B-A60C-CFD2960FD262}"/>
          </ac:spMkLst>
        </pc:spChg>
        <pc:spChg chg="del">
          <ac:chgData name="Stewart Gale" userId="3647ddd2-6040-41ae-a96d-232c23482af8" providerId="ADAL" clId="{AE73D9C5-E1B8-4C9E-BF53-F8252EB5EAE6}" dt="2021-09-16T16:06:58.355" v="413" actId="478"/>
          <ac:spMkLst>
            <pc:docMk/>
            <pc:sldMk cId="1628935613" sldId="262"/>
            <ac:spMk id="11" creationId="{80BAB82B-4FC5-49DA-9C35-546D07A3655B}"/>
          </ac:spMkLst>
        </pc:spChg>
        <pc:spChg chg="del">
          <ac:chgData name="Stewart Gale" userId="3647ddd2-6040-41ae-a96d-232c23482af8" providerId="ADAL" clId="{AE73D9C5-E1B8-4C9E-BF53-F8252EB5EAE6}" dt="2021-09-16T16:06:58.355" v="413" actId="478"/>
          <ac:spMkLst>
            <pc:docMk/>
            <pc:sldMk cId="1628935613" sldId="262"/>
            <ac:spMk id="12" creationId="{0CDFDB6C-7A15-4658-88A5-43272AF84AC6}"/>
          </ac:spMkLst>
        </pc:spChg>
        <pc:spChg chg="add del mod">
          <ac:chgData name="Stewart Gale" userId="3647ddd2-6040-41ae-a96d-232c23482af8" providerId="ADAL" clId="{AE73D9C5-E1B8-4C9E-BF53-F8252EB5EAE6}" dt="2021-09-16T16:09:43.490" v="431" actId="21"/>
          <ac:spMkLst>
            <pc:docMk/>
            <pc:sldMk cId="1628935613" sldId="262"/>
            <ac:spMk id="14" creationId="{97B1BC59-FDA9-453D-A137-0E420E872E64}"/>
          </ac:spMkLst>
        </pc:spChg>
        <pc:spChg chg="add mod">
          <ac:chgData name="Stewart Gale" userId="3647ddd2-6040-41ae-a96d-232c23482af8" providerId="ADAL" clId="{AE73D9C5-E1B8-4C9E-BF53-F8252EB5EAE6}" dt="2021-09-16T16:11:27.809" v="455" actId="1076"/>
          <ac:spMkLst>
            <pc:docMk/>
            <pc:sldMk cId="1628935613" sldId="262"/>
            <ac:spMk id="16" creationId="{6CD96CBD-EAE0-42B2-A5DC-5E5BAAC8508F}"/>
          </ac:spMkLst>
        </pc:spChg>
        <pc:spChg chg="add mod">
          <ac:chgData name="Stewart Gale" userId="3647ddd2-6040-41ae-a96d-232c23482af8" providerId="ADAL" clId="{AE73D9C5-E1B8-4C9E-BF53-F8252EB5EAE6}" dt="2021-09-16T16:11:31.399" v="456" actId="1076"/>
          <ac:spMkLst>
            <pc:docMk/>
            <pc:sldMk cId="1628935613" sldId="262"/>
            <ac:spMk id="17" creationId="{639CEB06-42B0-4B5D-BF07-F0FE5787B768}"/>
          </ac:spMkLst>
        </pc:spChg>
        <pc:graphicFrameChg chg="del modGraphic">
          <ac:chgData name="Stewart Gale" userId="3647ddd2-6040-41ae-a96d-232c23482af8" providerId="ADAL" clId="{AE73D9C5-E1B8-4C9E-BF53-F8252EB5EAE6}" dt="2021-09-16T16:06:48.150" v="409" actId="478"/>
          <ac:graphicFrameMkLst>
            <pc:docMk/>
            <pc:sldMk cId="1628935613" sldId="262"/>
            <ac:graphicFrameMk id="4" creationId="{AF808071-22F4-4CC9-828C-E2E5FE59F7A2}"/>
          </ac:graphicFrameMkLst>
        </pc:graphicFrameChg>
        <pc:graphicFrameChg chg="add mod">
          <ac:chgData name="Stewart Gale" userId="3647ddd2-6040-41ae-a96d-232c23482af8" providerId="ADAL" clId="{AE73D9C5-E1B8-4C9E-BF53-F8252EB5EAE6}" dt="2021-09-16T16:07:01.103" v="414" actId="1076"/>
          <ac:graphicFrameMkLst>
            <pc:docMk/>
            <pc:sldMk cId="1628935613" sldId="262"/>
            <ac:graphicFrameMk id="7" creationId="{1F8113AF-5819-4667-B408-790E438B2492}"/>
          </ac:graphicFrameMkLst>
        </pc:graphicFrameChg>
        <pc:picChg chg="add del mod">
          <ac:chgData name="Stewart Gale" userId="3647ddd2-6040-41ae-a96d-232c23482af8" providerId="ADAL" clId="{AE73D9C5-E1B8-4C9E-BF53-F8252EB5EAE6}" dt="2021-09-16T16:09:43.490" v="431" actId="21"/>
          <ac:picMkLst>
            <pc:docMk/>
            <pc:sldMk cId="1628935613" sldId="262"/>
            <ac:picMk id="9" creationId="{9567A07F-BB54-4AFA-B958-41FA057AE239}"/>
          </ac:picMkLst>
        </pc:picChg>
        <pc:picChg chg="del mod">
          <ac:chgData name="Stewart Gale" userId="3647ddd2-6040-41ae-a96d-232c23482af8" providerId="ADAL" clId="{AE73D9C5-E1B8-4C9E-BF53-F8252EB5EAE6}" dt="2021-09-16T16:06:58.355" v="413" actId="478"/>
          <ac:picMkLst>
            <pc:docMk/>
            <pc:sldMk cId="1628935613" sldId="262"/>
            <ac:picMk id="13" creationId="{FB2FB250-D6DA-4F16-B01D-4CDC826EF7F5}"/>
          </ac:picMkLst>
        </pc:picChg>
        <pc:picChg chg="add mod">
          <ac:chgData name="Stewart Gale" userId="3647ddd2-6040-41ae-a96d-232c23482af8" providerId="ADAL" clId="{AE73D9C5-E1B8-4C9E-BF53-F8252EB5EAE6}" dt="2021-09-16T16:11:25.733" v="454" actId="1076"/>
          <ac:picMkLst>
            <pc:docMk/>
            <pc:sldMk cId="1628935613" sldId="262"/>
            <ac:picMk id="15" creationId="{8998F216-1285-48A5-9999-39B7F7878147}"/>
          </ac:picMkLst>
        </pc:picChg>
      </pc:sldChg>
      <pc:sldChg chg="addSp delSp modSp mod delAnim modAnim">
        <pc:chgData name="Stewart Gale" userId="3647ddd2-6040-41ae-a96d-232c23482af8" providerId="ADAL" clId="{AE73D9C5-E1B8-4C9E-BF53-F8252EB5EAE6}" dt="2021-09-16T16:12:03.277" v="460"/>
        <pc:sldMkLst>
          <pc:docMk/>
          <pc:sldMk cId="1427397462" sldId="263"/>
        </pc:sldMkLst>
        <pc:spChg chg="del">
          <ac:chgData name="Stewart Gale" userId="3647ddd2-6040-41ae-a96d-232c23482af8" providerId="ADAL" clId="{AE73D9C5-E1B8-4C9E-BF53-F8252EB5EAE6}" dt="2021-09-16T16:07:16.528" v="417" actId="478"/>
          <ac:spMkLst>
            <pc:docMk/>
            <pc:sldMk cId="1427397462" sldId="263"/>
            <ac:spMk id="11" creationId="{E0A6B2B0-FC2C-4220-BEEA-E6FE74916E18}"/>
          </ac:spMkLst>
        </pc:spChg>
        <pc:spChg chg="del">
          <ac:chgData name="Stewart Gale" userId="3647ddd2-6040-41ae-a96d-232c23482af8" providerId="ADAL" clId="{AE73D9C5-E1B8-4C9E-BF53-F8252EB5EAE6}" dt="2021-09-16T16:07:16.528" v="417" actId="478"/>
          <ac:spMkLst>
            <pc:docMk/>
            <pc:sldMk cId="1427397462" sldId="263"/>
            <ac:spMk id="12" creationId="{CC7756D5-78E2-4B14-B2A0-8D91183F76B7}"/>
          </ac:spMkLst>
        </pc:spChg>
        <pc:spChg chg="add mod">
          <ac:chgData name="Stewart Gale" userId="3647ddd2-6040-41ae-a96d-232c23482af8" providerId="ADAL" clId="{AE73D9C5-E1B8-4C9E-BF53-F8252EB5EAE6}" dt="2021-09-16T16:09:56.371" v="436" actId="1076"/>
          <ac:spMkLst>
            <pc:docMk/>
            <pc:sldMk cId="1427397462" sldId="263"/>
            <ac:spMk id="14" creationId="{F7B480B6-66C0-4CCC-B27E-46357DA38C6F}"/>
          </ac:spMkLst>
        </pc:spChg>
        <pc:spChg chg="add mod">
          <ac:chgData name="Stewart Gale" userId="3647ddd2-6040-41ae-a96d-232c23482af8" providerId="ADAL" clId="{AE73D9C5-E1B8-4C9E-BF53-F8252EB5EAE6}" dt="2021-09-16T16:10:11.819" v="442" actId="1076"/>
          <ac:spMkLst>
            <pc:docMk/>
            <pc:sldMk cId="1427397462" sldId="263"/>
            <ac:spMk id="15" creationId="{511F8975-A7DE-4E53-B72E-4C10EC4C4F71}"/>
          </ac:spMkLst>
        </pc:spChg>
        <pc:graphicFrameChg chg="del">
          <ac:chgData name="Stewart Gale" userId="3647ddd2-6040-41ae-a96d-232c23482af8" providerId="ADAL" clId="{AE73D9C5-E1B8-4C9E-BF53-F8252EB5EAE6}" dt="2021-09-16T16:06:50.997" v="410" actId="478"/>
          <ac:graphicFrameMkLst>
            <pc:docMk/>
            <pc:sldMk cId="1427397462" sldId="263"/>
            <ac:graphicFrameMk id="7" creationId="{9F7D61ED-5A47-4B71-95A5-9041CFD611D4}"/>
          </ac:graphicFrameMkLst>
        </pc:graphicFrameChg>
        <pc:graphicFrameChg chg="add mod">
          <ac:chgData name="Stewart Gale" userId="3647ddd2-6040-41ae-a96d-232c23482af8" providerId="ADAL" clId="{AE73D9C5-E1B8-4C9E-BF53-F8252EB5EAE6}" dt="2021-09-16T16:07:14.706" v="416" actId="1076"/>
          <ac:graphicFrameMkLst>
            <pc:docMk/>
            <pc:sldMk cId="1427397462" sldId="263"/>
            <ac:graphicFrameMk id="9" creationId="{3711675A-ED00-4CA2-A886-F44906CDED3D}"/>
          </ac:graphicFrameMkLst>
        </pc:graphicFrameChg>
        <pc:picChg chg="add mod modCrop">
          <ac:chgData name="Stewart Gale" userId="3647ddd2-6040-41ae-a96d-232c23482af8" providerId="ADAL" clId="{AE73D9C5-E1B8-4C9E-BF53-F8252EB5EAE6}" dt="2021-09-16T16:10:07.248" v="441" actId="1076"/>
          <ac:picMkLst>
            <pc:docMk/>
            <pc:sldMk cId="1427397462" sldId="263"/>
            <ac:picMk id="10" creationId="{70EAA212-B52C-4E3E-9215-1CA13100E661}"/>
          </ac:picMkLst>
        </pc:picChg>
        <pc:picChg chg="del">
          <ac:chgData name="Stewart Gale" userId="3647ddd2-6040-41ae-a96d-232c23482af8" providerId="ADAL" clId="{AE73D9C5-E1B8-4C9E-BF53-F8252EB5EAE6}" dt="2021-09-16T16:07:16.528" v="417" actId="478"/>
          <ac:picMkLst>
            <pc:docMk/>
            <pc:sldMk cId="1427397462" sldId="263"/>
            <ac:picMk id="13" creationId="{217BF31E-FDDB-4D14-8106-163F980AD105}"/>
          </ac:picMkLst>
        </pc:picChg>
      </pc:sldChg>
    </pc:docChg>
  </pc:docChgLst>
  <pc:docChgLst>
    <pc:chgData name="Stewart Gale" userId="3647ddd2-6040-41ae-a96d-232c23482af8" providerId="ADAL" clId="{39BF227C-A2A6-45F9-98CE-8C1B22AAB98C}"/>
    <pc:docChg chg="undo redo custSel addSld delSld modSld">
      <pc:chgData name="Stewart Gale" userId="3647ddd2-6040-41ae-a96d-232c23482af8" providerId="ADAL" clId="{39BF227C-A2A6-45F9-98CE-8C1B22AAB98C}" dt="2021-09-16T09:42:02.327" v="838"/>
      <pc:docMkLst>
        <pc:docMk/>
      </pc:docMkLst>
      <pc:sldChg chg="delSp del mod delAnim">
        <pc:chgData name="Stewart Gale" userId="3647ddd2-6040-41ae-a96d-232c23482af8" providerId="ADAL" clId="{39BF227C-A2A6-45F9-98CE-8C1B22AAB98C}" dt="2021-09-16T09:36:28.900" v="713" actId="47"/>
        <pc:sldMkLst>
          <pc:docMk/>
          <pc:sldMk cId="4055284290" sldId="256"/>
        </pc:sldMkLst>
        <pc:spChg chg="del">
          <ac:chgData name="Stewart Gale" userId="3647ddd2-6040-41ae-a96d-232c23482af8" providerId="ADAL" clId="{39BF227C-A2A6-45F9-98CE-8C1B22AAB98C}" dt="2021-09-16T09:33:02.293" v="625" actId="21"/>
          <ac:spMkLst>
            <pc:docMk/>
            <pc:sldMk cId="4055284290" sldId="256"/>
            <ac:spMk id="2" creationId="{00000000-0000-0000-0000-000000000000}"/>
          </ac:spMkLst>
        </pc:spChg>
        <pc:spChg chg="del">
          <ac:chgData name="Stewart Gale" userId="3647ddd2-6040-41ae-a96d-232c23482af8" providerId="ADAL" clId="{39BF227C-A2A6-45F9-98CE-8C1B22AAB98C}" dt="2021-09-16T09:33:02.293" v="625" actId="21"/>
          <ac:spMkLst>
            <pc:docMk/>
            <pc:sldMk cId="4055284290" sldId="256"/>
            <ac:spMk id="9" creationId="{00000000-0000-0000-0000-000000000000}"/>
          </ac:spMkLst>
        </pc:spChg>
        <pc:picChg chg="del">
          <ac:chgData name="Stewart Gale" userId="3647ddd2-6040-41ae-a96d-232c23482af8" providerId="ADAL" clId="{39BF227C-A2A6-45F9-98CE-8C1B22AAB98C}" dt="2021-09-16T09:33:02.293" v="625" actId="21"/>
          <ac:picMkLst>
            <pc:docMk/>
            <pc:sldMk cId="4055284290" sldId="256"/>
            <ac:picMk id="3" creationId="{00000000-0000-0000-0000-000000000000}"/>
          </ac:picMkLst>
        </pc:picChg>
      </pc:sldChg>
      <pc:sldChg chg="addSp delSp modSp mod">
        <pc:chgData name="Stewart Gale" userId="3647ddd2-6040-41ae-a96d-232c23482af8" providerId="ADAL" clId="{39BF227C-A2A6-45F9-98CE-8C1B22AAB98C}" dt="2021-09-16T09:42:02.327" v="838"/>
        <pc:sldMkLst>
          <pc:docMk/>
          <pc:sldMk cId="1619022151" sldId="257"/>
        </pc:sldMkLst>
        <pc:spChg chg="add del mod">
          <ac:chgData name="Stewart Gale" userId="3647ddd2-6040-41ae-a96d-232c23482af8" providerId="ADAL" clId="{39BF227C-A2A6-45F9-98CE-8C1B22AAB98C}" dt="2021-09-16T09:42:02.327" v="838"/>
          <ac:spMkLst>
            <pc:docMk/>
            <pc:sldMk cId="1619022151" sldId="257"/>
            <ac:spMk id="2" creationId="{69DDFE31-EA71-4EA7-9285-60573FD2D06F}"/>
          </ac:spMkLst>
        </pc:spChg>
        <pc:spChg chg="add mod">
          <ac:chgData name="Stewart Gale" userId="3647ddd2-6040-41ae-a96d-232c23482af8" providerId="ADAL" clId="{39BF227C-A2A6-45F9-98CE-8C1B22AAB98C}" dt="2021-09-16T09:42:01.743" v="836" actId="1076"/>
          <ac:spMkLst>
            <pc:docMk/>
            <pc:sldMk cId="1619022151" sldId="257"/>
            <ac:spMk id="3" creationId="{B48DDDAD-6585-4840-8FB6-1B9546E5BA2B}"/>
          </ac:spMkLst>
        </pc:spChg>
        <pc:spChg chg="add mod">
          <ac:chgData name="Stewart Gale" userId="3647ddd2-6040-41ae-a96d-232c23482af8" providerId="ADAL" clId="{39BF227C-A2A6-45F9-98CE-8C1B22AAB98C}" dt="2021-09-16T09:40:19.284" v="788" actId="1076"/>
          <ac:spMkLst>
            <pc:docMk/>
            <pc:sldMk cId="1619022151" sldId="257"/>
            <ac:spMk id="5" creationId="{C9495B59-95A2-4D91-B16C-1004B00CABA7}"/>
          </ac:spMkLst>
        </pc:spChg>
        <pc:spChg chg="del">
          <ac:chgData name="Stewart Gale" userId="3647ddd2-6040-41ae-a96d-232c23482af8" providerId="ADAL" clId="{39BF227C-A2A6-45F9-98CE-8C1B22AAB98C}" dt="2021-09-16T09:36:32.735" v="715" actId="478"/>
          <ac:spMkLst>
            <pc:docMk/>
            <pc:sldMk cId="1619022151" sldId="257"/>
            <ac:spMk id="7" creationId="{00000000-0000-0000-0000-000000000000}"/>
          </ac:spMkLst>
        </pc:spChg>
        <pc:spChg chg="del">
          <ac:chgData name="Stewart Gale" userId="3647ddd2-6040-41ae-a96d-232c23482af8" providerId="ADAL" clId="{39BF227C-A2A6-45F9-98CE-8C1B22AAB98C}" dt="2021-09-16T09:36:32.735" v="715" actId="478"/>
          <ac:spMkLst>
            <pc:docMk/>
            <pc:sldMk cId="1619022151" sldId="257"/>
            <ac:spMk id="8" creationId="{00000000-0000-0000-0000-000000000000}"/>
          </ac:spMkLst>
        </pc:spChg>
        <pc:spChg chg="add mod">
          <ac:chgData name="Stewart Gale" userId="3647ddd2-6040-41ae-a96d-232c23482af8" providerId="ADAL" clId="{39BF227C-A2A6-45F9-98CE-8C1B22AAB98C}" dt="2021-09-16T09:41:45.738" v="831" actId="1076"/>
          <ac:spMkLst>
            <pc:docMk/>
            <pc:sldMk cId="1619022151" sldId="257"/>
            <ac:spMk id="10" creationId="{C68A4D3E-4DF1-46D1-80AF-2C6DFD7F940D}"/>
          </ac:spMkLst>
        </pc:spChg>
        <pc:picChg chg="add del">
          <ac:chgData name="Stewart Gale" userId="3647ddd2-6040-41ae-a96d-232c23482af8" providerId="ADAL" clId="{39BF227C-A2A6-45F9-98CE-8C1B22AAB98C}" dt="2021-09-16T09:36:50.316" v="717" actId="478"/>
          <ac:picMkLst>
            <pc:docMk/>
            <pc:sldMk cId="1619022151" sldId="257"/>
            <ac:picMk id="2" creationId="{DFD2B034-2D77-4C44-81A2-DF0CEB887117}"/>
          </ac:picMkLst>
        </pc:picChg>
        <pc:picChg chg="add del mod">
          <ac:chgData name="Stewart Gale" userId="3647ddd2-6040-41ae-a96d-232c23482af8" providerId="ADAL" clId="{39BF227C-A2A6-45F9-98CE-8C1B22AAB98C}" dt="2021-09-16T09:37:01.623" v="721" actId="478"/>
          <ac:picMkLst>
            <pc:docMk/>
            <pc:sldMk cId="1619022151" sldId="257"/>
            <ac:picMk id="3" creationId="{DCDC8F9C-1D92-4E44-9668-F8ECDFE38AF0}"/>
          </ac:picMkLst>
        </pc:picChg>
        <pc:picChg chg="add mod">
          <ac:chgData name="Stewart Gale" userId="3647ddd2-6040-41ae-a96d-232c23482af8" providerId="ADAL" clId="{39BF227C-A2A6-45F9-98CE-8C1B22AAB98C}" dt="2021-09-16T09:41:45.738" v="831" actId="1076"/>
          <ac:picMkLst>
            <pc:docMk/>
            <pc:sldMk cId="1619022151" sldId="257"/>
            <ac:picMk id="4" creationId="{E50E2033-5CA4-4914-89D3-063A98BC2374}"/>
          </ac:picMkLst>
        </pc:picChg>
        <pc:picChg chg="del">
          <ac:chgData name="Stewart Gale" userId="3647ddd2-6040-41ae-a96d-232c23482af8" providerId="ADAL" clId="{39BF227C-A2A6-45F9-98CE-8C1B22AAB98C}" dt="2021-09-16T09:00:55.661" v="86" actId="21"/>
          <ac:picMkLst>
            <pc:docMk/>
            <pc:sldMk cId="1619022151" sldId="257"/>
            <ac:picMk id="1026" creationId="{00000000-0000-0000-0000-000000000000}"/>
          </ac:picMkLst>
        </pc:picChg>
        <pc:picChg chg="del">
          <ac:chgData name="Stewart Gale" userId="3647ddd2-6040-41ae-a96d-232c23482af8" providerId="ADAL" clId="{39BF227C-A2A6-45F9-98CE-8C1B22AAB98C}" dt="2021-09-16T09:36:32.735" v="715" actId="478"/>
          <ac:picMkLst>
            <pc:docMk/>
            <pc:sldMk cId="1619022151" sldId="257"/>
            <ac:picMk id="1028" creationId="{00000000-0000-0000-0000-000000000000}"/>
          </ac:picMkLst>
        </pc:picChg>
      </pc:sldChg>
      <pc:sldChg chg="del">
        <pc:chgData name="Stewart Gale" userId="3647ddd2-6040-41ae-a96d-232c23482af8" providerId="ADAL" clId="{39BF227C-A2A6-45F9-98CE-8C1B22AAB98C}" dt="2021-09-16T09:36:27.852" v="711" actId="47"/>
        <pc:sldMkLst>
          <pc:docMk/>
          <pc:sldMk cId="3749427520" sldId="258"/>
        </pc:sldMkLst>
      </pc:sldChg>
      <pc:sldChg chg="del">
        <pc:chgData name="Stewart Gale" userId="3647ddd2-6040-41ae-a96d-232c23482af8" providerId="ADAL" clId="{39BF227C-A2A6-45F9-98CE-8C1B22AAB98C}" dt="2021-09-16T09:36:28.384" v="712" actId="47"/>
        <pc:sldMkLst>
          <pc:docMk/>
          <pc:sldMk cId="1800311694" sldId="259"/>
        </pc:sldMkLst>
      </pc:sldChg>
      <pc:sldChg chg="delSp del mod delAnim">
        <pc:chgData name="Stewart Gale" userId="3647ddd2-6040-41ae-a96d-232c23482af8" providerId="ADAL" clId="{39BF227C-A2A6-45F9-98CE-8C1B22AAB98C}" dt="2021-09-16T09:36:29.353" v="714" actId="47"/>
        <pc:sldMkLst>
          <pc:docMk/>
          <pc:sldMk cId="4061539186" sldId="260"/>
        </pc:sldMkLst>
        <pc:spChg chg="del">
          <ac:chgData name="Stewart Gale" userId="3647ddd2-6040-41ae-a96d-232c23482af8" providerId="ADAL" clId="{39BF227C-A2A6-45F9-98CE-8C1B22AAB98C}" dt="2021-09-16T09:34:57.937" v="653" actId="21"/>
          <ac:spMkLst>
            <pc:docMk/>
            <pc:sldMk cId="4061539186" sldId="260"/>
            <ac:spMk id="2" creationId="{00000000-0000-0000-0000-000000000000}"/>
          </ac:spMkLst>
        </pc:spChg>
        <pc:spChg chg="del">
          <ac:chgData name="Stewart Gale" userId="3647ddd2-6040-41ae-a96d-232c23482af8" providerId="ADAL" clId="{39BF227C-A2A6-45F9-98CE-8C1B22AAB98C}" dt="2021-09-16T09:34:57.937" v="653" actId="21"/>
          <ac:spMkLst>
            <pc:docMk/>
            <pc:sldMk cId="4061539186" sldId="260"/>
            <ac:spMk id="8" creationId="{00000000-0000-0000-0000-000000000000}"/>
          </ac:spMkLst>
        </pc:spChg>
        <pc:picChg chg="del">
          <ac:chgData name="Stewart Gale" userId="3647ddd2-6040-41ae-a96d-232c23482af8" providerId="ADAL" clId="{39BF227C-A2A6-45F9-98CE-8C1B22AAB98C}" dt="2021-09-16T09:34:57.937" v="653" actId="21"/>
          <ac:picMkLst>
            <pc:docMk/>
            <pc:sldMk cId="4061539186" sldId="260"/>
            <ac:picMk id="3" creationId="{00000000-0000-0000-0000-000000000000}"/>
          </ac:picMkLst>
        </pc:picChg>
      </pc:sldChg>
      <pc:sldChg chg="addSp delSp modSp new mod modAnim">
        <pc:chgData name="Stewart Gale" userId="3647ddd2-6040-41ae-a96d-232c23482af8" providerId="ADAL" clId="{39BF227C-A2A6-45F9-98CE-8C1B22AAB98C}" dt="2021-09-16T09:34:05.620" v="647" actId="20577"/>
        <pc:sldMkLst>
          <pc:docMk/>
          <pc:sldMk cId="3045000790" sldId="261"/>
        </pc:sldMkLst>
        <pc:spChg chg="del">
          <ac:chgData name="Stewart Gale" userId="3647ddd2-6040-41ae-a96d-232c23482af8" providerId="ADAL" clId="{39BF227C-A2A6-45F9-98CE-8C1B22AAB98C}" dt="2021-09-16T08:59:08.336" v="1" actId="478"/>
          <ac:spMkLst>
            <pc:docMk/>
            <pc:sldMk cId="3045000790" sldId="261"/>
            <ac:spMk id="2" creationId="{9F4C50FD-407D-4F17-A831-562EEE9D6A1D}"/>
          </ac:spMkLst>
        </pc:spChg>
        <pc:spChg chg="del">
          <ac:chgData name="Stewart Gale" userId="3647ddd2-6040-41ae-a96d-232c23482af8" providerId="ADAL" clId="{39BF227C-A2A6-45F9-98CE-8C1B22AAB98C}" dt="2021-09-16T08:59:08.336" v="1" actId="478"/>
          <ac:spMkLst>
            <pc:docMk/>
            <pc:sldMk cId="3045000790" sldId="261"/>
            <ac:spMk id="3" creationId="{C3B8BEFF-E513-4394-907D-F11446967D73}"/>
          </ac:spMkLst>
        </pc:spChg>
        <pc:spChg chg="add mod">
          <ac:chgData name="Stewart Gale" userId="3647ddd2-6040-41ae-a96d-232c23482af8" providerId="ADAL" clId="{39BF227C-A2A6-45F9-98CE-8C1B22AAB98C}" dt="2021-09-16T09:10:05.908" v="504" actId="1035"/>
          <ac:spMkLst>
            <pc:docMk/>
            <pc:sldMk cId="3045000790" sldId="261"/>
            <ac:spMk id="8" creationId="{539A64B5-38BA-4717-8822-1C78B476B031}"/>
          </ac:spMkLst>
        </pc:spChg>
        <pc:spChg chg="add mod">
          <ac:chgData name="Stewart Gale" userId="3647ddd2-6040-41ae-a96d-232c23482af8" providerId="ADAL" clId="{39BF227C-A2A6-45F9-98CE-8C1B22AAB98C}" dt="2021-09-16T09:31:34.609" v="589" actId="14100"/>
          <ac:spMkLst>
            <pc:docMk/>
            <pc:sldMk cId="3045000790" sldId="261"/>
            <ac:spMk id="9" creationId="{AC2DAEB8-B9BF-4780-8C78-EE696BBA96BC}"/>
          </ac:spMkLst>
        </pc:spChg>
        <pc:spChg chg="add mod">
          <ac:chgData name="Stewart Gale" userId="3647ddd2-6040-41ae-a96d-232c23482af8" providerId="ADAL" clId="{39BF227C-A2A6-45F9-98CE-8C1B22AAB98C}" dt="2021-09-16T09:31:28.269" v="587" actId="207"/>
          <ac:spMkLst>
            <pc:docMk/>
            <pc:sldMk cId="3045000790" sldId="261"/>
            <ac:spMk id="10" creationId="{FDD3E0DB-4E67-4E9D-A9F7-F0F84D5E32C7}"/>
          </ac:spMkLst>
        </pc:spChg>
        <pc:graphicFrameChg chg="add mod modGraphic">
          <ac:chgData name="Stewart Gale" userId="3647ddd2-6040-41ae-a96d-232c23482af8" providerId="ADAL" clId="{39BF227C-A2A6-45F9-98CE-8C1B22AAB98C}" dt="2021-09-16T09:34:05.620" v="647" actId="20577"/>
          <ac:graphicFrameMkLst>
            <pc:docMk/>
            <pc:sldMk cId="3045000790" sldId="261"/>
            <ac:graphicFrameMk id="4" creationId="{AF808071-22F4-4CC9-828C-E2E5FE59F7A2}"/>
          </ac:graphicFrameMkLst>
        </pc:graphicFrameChg>
        <pc:graphicFrameChg chg="add del mod modGraphic">
          <ac:chgData name="Stewart Gale" userId="3647ddd2-6040-41ae-a96d-232c23482af8" providerId="ADAL" clId="{39BF227C-A2A6-45F9-98CE-8C1B22AAB98C}" dt="2021-09-16T09:05:49.649" v="267" actId="478"/>
          <ac:graphicFrameMkLst>
            <pc:docMk/>
            <pc:sldMk cId="3045000790" sldId="261"/>
            <ac:graphicFrameMk id="5" creationId="{4A5EF3A8-AC71-4746-A4AE-8B260B78F9E1}"/>
          </ac:graphicFrameMkLst>
        </pc:graphicFrameChg>
        <pc:graphicFrameChg chg="add mod modGraphic">
          <ac:chgData name="Stewart Gale" userId="3647ddd2-6040-41ae-a96d-232c23482af8" providerId="ADAL" clId="{39BF227C-A2A6-45F9-98CE-8C1B22AAB98C}" dt="2021-09-16T09:09:46.421" v="482" actId="1036"/>
          <ac:graphicFrameMkLst>
            <pc:docMk/>
            <pc:sldMk cId="3045000790" sldId="261"/>
            <ac:graphicFrameMk id="7" creationId="{9F7D61ED-5A47-4B71-95A5-9041CFD611D4}"/>
          </ac:graphicFrameMkLst>
        </pc:graphicFrameChg>
        <pc:picChg chg="add del mod">
          <ac:chgData name="Stewart Gale" userId="3647ddd2-6040-41ae-a96d-232c23482af8" providerId="ADAL" clId="{39BF227C-A2A6-45F9-98CE-8C1B22AAB98C}" dt="2021-09-16T09:01:53.075" v="213" actId="478"/>
          <ac:picMkLst>
            <pc:docMk/>
            <pc:sldMk cId="3045000790" sldId="261"/>
            <ac:picMk id="6" creationId="{6511AF20-9575-4CA1-AF46-7D5D6D49A892}"/>
          </ac:picMkLst>
        </pc:picChg>
      </pc:sldChg>
      <pc:sldChg chg="addSp delSp modSp add mod delAnim modAnim">
        <pc:chgData name="Stewart Gale" userId="3647ddd2-6040-41ae-a96d-232c23482af8" providerId="ADAL" clId="{39BF227C-A2A6-45F9-98CE-8C1B22AAB98C}" dt="2021-09-16T09:34:01.583" v="642" actId="20577"/>
        <pc:sldMkLst>
          <pc:docMk/>
          <pc:sldMk cId="1628935613" sldId="262"/>
        </pc:sldMkLst>
        <pc:spChg chg="mod">
          <ac:chgData name="Stewart Gale" userId="3647ddd2-6040-41ae-a96d-232c23482af8" providerId="ADAL" clId="{39BF227C-A2A6-45F9-98CE-8C1B22AAB98C}" dt="2021-09-16T09:32:36.828" v="621" actId="20577"/>
          <ac:spMkLst>
            <pc:docMk/>
            <pc:sldMk cId="1628935613" sldId="262"/>
            <ac:spMk id="8" creationId="{539A64B5-38BA-4717-8822-1C78B476B031}"/>
          </ac:spMkLst>
        </pc:spChg>
        <pc:spChg chg="del">
          <ac:chgData name="Stewart Gale" userId="3647ddd2-6040-41ae-a96d-232c23482af8" providerId="ADAL" clId="{39BF227C-A2A6-45F9-98CE-8C1B22AAB98C}" dt="2021-09-16T09:32:39.747" v="622" actId="478"/>
          <ac:spMkLst>
            <pc:docMk/>
            <pc:sldMk cId="1628935613" sldId="262"/>
            <ac:spMk id="9" creationId="{AC2DAEB8-B9BF-4780-8C78-EE696BBA96BC}"/>
          </ac:spMkLst>
        </pc:spChg>
        <pc:spChg chg="del">
          <ac:chgData name="Stewart Gale" userId="3647ddd2-6040-41ae-a96d-232c23482af8" providerId="ADAL" clId="{39BF227C-A2A6-45F9-98CE-8C1B22AAB98C}" dt="2021-09-16T09:32:27.027" v="597" actId="478"/>
          <ac:spMkLst>
            <pc:docMk/>
            <pc:sldMk cId="1628935613" sldId="262"/>
            <ac:spMk id="10" creationId="{FDD3E0DB-4E67-4E9D-A9F7-F0F84D5E32C7}"/>
          </ac:spMkLst>
        </pc:spChg>
        <pc:spChg chg="add mod">
          <ac:chgData name="Stewart Gale" userId="3647ddd2-6040-41ae-a96d-232c23482af8" providerId="ADAL" clId="{39BF227C-A2A6-45F9-98CE-8C1B22AAB98C}" dt="2021-09-16T09:33:30.135" v="633" actId="1076"/>
          <ac:spMkLst>
            <pc:docMk/>
            <pc:sldMk cId="1628935613" sldId="262"/>
            <ac:spMk id="11" creationId="{80BAB82B-4FC5-49DA-9C35-546D07A3655B}"/>
          </ac:spMkLst>
        </pc:spChg>
        <pc:spChg chg="add mod">
          <ac:chgData name="Stewart Gale" userId="3647ddd2-6040-41ae-a96d-232c23482af8" providerId="ADAL" clId="{39BF227C-A2A6-45F9-98CE-8C1B22AAB98C}" dt="2021-09-16T09:33:35.393" v="634" actId="1076"/>
          <ac:spMkLst>
            <pc:docMk/>
            <pc:sldMk cId="1628935613" sldId="262"/>
            <ac:spMk id="12" creationId="{0CDFDB6C-7A15-4658-88A5-43272AF84AC6}"/>
          </ac:spMkLst>
        </pc:spChg>
        <pc:graphicFrameChg chg="mod modGraphic">
          <ac:chgData name="Stewart Gale" userId="3647ddd2-6040-41ae-a96d-232c23482af8" providerId="ADAL" clId="{39BF227C-A2A6-45F9-98CE-8C1B22AAB98C}" dt="2021-09-16T09:34:01.583" v="642" actId="20577"/>
          <ac:graphicFrameMkLst>
            <pc:docMk/>
            <pc:sldMk cId="1628935613" sldId="262"/>
            <ac:graphicFrameMk id="4" creationId="{AF808071-22F4-4CC9-828C-E2E5FE59F7A2}"/>
          </ac:graphicFrameMkLst>
        </pc:graphicFrameChg>
        <pc:graphicFrameChg chg="del">
          <ac:chgData name="Stewart Gale" userId="3647ddd2-6040-41ae-a96d-232c23482af8" providerId="ADAL" clId="{39BF227C-A2A6-45F9-98CE-8C1B22AAB98C}" dt="2021-09-16T09:32:27.027" v="597" actId="478"/>
          <ac:graphicFrameMkLst>
            <pc:docMk/>
            <pc:sldMk cId="1628935613" sldId="262"/>
            <ac:graphicFrameMk id="7" creationId="{9F7D61ED-5A47-4B71-95A5-9041CFD611D4}"/>
          </ac:graphicFrameMkLst>
        </pc:graphicFrameChg>
        <pc:picChg chg="add mod">
          <ac:chgData name="Stewart Gale" userId="3647ddd2-6040-41ae-a96d-232c23482af8" providerId="ADAL" clId="{39BF227C-A2A6-45F9-98CE-8C1B22AAB98C}" dt="2021-09-16T09:33:38.839" v="637" actId="1076"/>
          <ac:picMkLst>
            <pc:docMk/>
            <pc:sldMk cId="1628935613" sldId="262"/>
            <ac:picMk id="13" creationId="{FB2FB250-D6DA-4F16-B01D-4CDC826EF7F5}"/>
          </ac:picMkLst>
        </pc:picChg>
      </pc:sldChg>
      <pc:sldChg chg="addSp delSp modSp add mod delAnim modAnim">
        <pc:chgData name="Stewart Gale" userId="3647ddd2-6040-41ae-a96d-232c23482af8" providerId="ADAL" clId="{39BF227C-A2A6-45F9-98CE-8C1B22AAB98C}" dt="2021-09-16T09:39:20.136" v="780"/>
        <pc:sldMkLst>
          <pc:docMk/>
          <pc:sldMk cId="1427397462" sldId="263"/>
        </pc:sldMkLst>
        <pc:spChg chg="mod">
          <ac:chgData name="Stewart Gale" userId="3647ddd2-6040-41ae-a96d-232c23482af8" providerId="ADAL" clId="{39BF227C-A2A6-45F9-98CE-8C1B22AAB98C}" dt="2021-09-16T09:34:32.840" v="650"/>
          <ac:spMkLst>
            <pc:docMk/>
            <pc:sldMk cId="1427397462" sldId="263"/>
            <ac:spMk id="8" creationId="{539A64B5-38BA-4717-8822-1C78B476B031}"/>
          </ac:spMkLst>
        </pc:spChg>
        <pc:spChg chg="del">
          <ac:chgData name="Stewart Gale" userId="3647ddd2-6040-41ae-a96d-232c23482af8" providerId="ADAL" clId="{39BF227C-A2A6-45F9-98CE-8C1B22AAB98C}" dt="2021-09-16T09:34:17.918" v="648" actId="478"/>
          <ac:spMkLst>
            <pc:docMk/>
            <pc:sldMk cId="1427397462" sldId="263"/>
            <ac:spMk id="9" creationId="{AC2DAEB8-B9BF-4780-8C78-EE696BBA96BC}"/>
          </ac:spMkLst>
        </pc:spChg>
        <pc:spChg chg="del mod">
          <ac:chgData name="Stewart Gale" userId="3647ddd2-6040-41ae-a96d-232c23482af8" providerId="ADAL" clId="{39BF227C-A2A6-45F9-98CE-8C1B22AAB98C}" dt="2021-09-16T09:34:36.618" v="651" actId="478"/>
          <ac:spMkLst>
            <pc:docMk/>
            <pc:sldMk cId="1427397462" sldId="263"/>
            <ac:spMk id="10" creationId="{FDD3E0DB-4E67-4E9D-A9F7-F0F84D5E32C7}"/>
          </ac:spMkLst>
        </pc:spChg>
        <pc:spChg chg="add mod">
          <ac:chgData name="Stewart Gale" userId="3647ddd2-6040-41ae-a96d-232c23482af8" providerId="ADAL" clId="{39BF227C-A2A6-45F9-98CE-8C1B22AAB98C}" dt="2021-09-16T09:35:19.192" v="659" actId="1076"/>
          <ac:spMkLst>
            <pc:docMk/>
            <pc:sldMk cId="1427397462" sldId="263"/>
            <ac:spMk id="11" creationId="{E0A6B2B0-FC2C-4220-BEEA-E6FE74916E18}"/>
          </ac:spMkLst>
        </pc:spChg>
        <pc:spChg chg="add mod">
          <ac:chgData name="Stewart Gale" userId="3647ddd2-6040-41ae-a96d-232c23482af8" providerId="ADAL" clId="{39BF227C-A2A6-45F9-98CE-8C1B22AAB98C}" dt="2021-09-16T09:36:25.896" v="710" actId="1076"/>
          <ac:spMkLst>
            <pc:docMk/>
            <pc:sldMk cId="1427397462" sldId="263"/>
            <ac:spMk id="12" creationId="{CC7756D5-78E2-4B14-B2A0-8D91183F76B7}"/>
          </ac:spMkLst>
        </pc:spChg>
        <pc:graphicFrameChg chg="del">
          <ac:chgData name="Stewart Gale" userId="3647ddd2-6040-41ae-a96d-232c23482af8" providerId="ADAL" clId="{39BF227C-A2A6-45F9-98CE-8C1B22AAB98C}" dt="2021-09-16T09:34:17.918" v="648" actId="478"/>
          <ac:graphicFrameMkLst>
            <pc:docMk/>
            <pc:sldMk cId="1427397462" sldId="263"/>
            <ac:graphicFrameMk id="4" creationId="{AF808071-22F4-4CC9-828C-E2E5FE59F7A2}"/>
          </ac:graphicFrameMkLst>
        </pc:graphicFrameChg>
        <pc:graphicFrameChg chg="mod">
          <ac:chgData name="Stewart Gale" userId="3647ddd2-6040-41ae-a96d-232c23482af8" providerId="ADAL" clId="{39BF227C-A2A6-45F9-98CE-8C1B22AAB98C}" dt="2021-09-16T09:34:41.722" v="652" actId="1076"/>
          <ac:graphicFrameMkLst>
            <pc:docMk/>
            <pc:sldMk cId="1427397462" sldId="263"/>
            <ac:graphicFrameMk id="7" creationId="{9F7D61ED-5A47-4B71-95A5-9041CFD611D4}"/>
          </ac:graphicFrameMkLst>
        </pc:graphicFrameChg>
        <pc:picChg chg="add mod modCrop">
          <ac:chgData name="Stewart Gale" userId="3647ddd2-6040-41ae-a96d-232c23482af8" providerId="ADAL" clId="{39BF227C-A2A6-45F9-98CE-8C1B22AAB98C}" dt="2021-09-16T09:35:22.927" v="662" actId="1076"/>
          <ac:picMkLst>
            <pc:docMk/>
            <pc:sldMk cId="1427397462" sldId="263"/>
            <ac:picMk id="13" creationId="{217BF31E-FDDB-4D14-8106-163F980AD105}"/>
          </ac:picMkLst>
        </pc:picChg>
      </pc:sldChg>
    </pc:docChg>
  </pc:docChgLst>
  <pc:docChgLst>
    <pc:chgData name="Stewart Gale" userId="3647ddd2-6040-41ae-a96d-232c23482af8" providerId="ADAL" clId="{4E204F95-65F1-473A-BED7-D3A02E30281C}"/>
    <pc:docChg chg="undo custSel modSld">
      <pc:chgData name="Stewart Gale" userId="3647ddd2-6040-41ae-a96d-232c23482af8" providerId="ADAL" clId="{4E204F95-65F1-473A-BED7-D3A02E30281C}" dt="2021-09-17T08:22:48.690" v="362" actId="1076"/>
      <pc:docMkLst>
        <pc:docMk/>
      </pc:docMkLst>
      <pc:sldChg chg="addSp delSp modSp mod">
        <pc:chgData name="Stewart Gale" userId="3647ddd2-6040-41ae-a96d-232c23482af8" providerId="ADAL" clId="{4E204F95-65F1-473A-BED7-D3A02E30281C}" dt="2021-09-17T08:21:33.565" v="348" actId="20577"/>
        <pc:sldMkLst>
          <pc:docMk/>
          <pc:sldMk cId="3045000790" sldId="261"/>
        </pc:sldMkLst>
        <pc:spChg chg="mod">
          <ac:chgData name="Stewart Gale" userId="3647ddd2-6040-41ae-a96d-232c23482af8" providerId="ADAL" clId="{4E204F95-65F1-473A-BED7-D3A02E30281C}" dt="2021-09-17T08:21:33.565" v="348" actId="20577"/>
          <ac:spMkLst>
            <pc:docMk/>
            <pc:sldMk cId="3045000790" sldId="261"/>
            <ac:spMk id="9" creationId="{AC2DAEB8-B9BF-4780-8C78-EE696BBA96BC}"/>
          </ac:spMkLst>
        </pc:spChg>
        <pc:spChg chg="mod">
          <ac:chgData name="Stewart Gale" userId="3647ddd2-6040-41ae-a96d-232c23482af8" providerId="ADAL" clId="{4E204F95-65F1-473A-BED7-D3A02E30281C}" dt="2021-09-17T08:20:56.230" v="344" actId="20577"/>
          <ac:spMkLst>
            <pc:docMk/>
            <pc:sldMk cId="3045000790" sldId="261"/>
            <ac:spMk id="10" creationId="{FDD3E0DB-4E67-4E9D-A9F7-F0F84D5E32C7}"/>
          </ac:spMkLst>
        </pc:spChg>
        <pc:graphicFrameChg chg="add mod modGraphic">
          <ac:chgData name="Stewart Gale" userId="3647ddd2-6040-41ae-a96d-232c23482af8" providerId="ADAL" clId="{4E204F95-65F1-473A-BED7-D3A02E30281C}" dt="2021-09-17T08:15:21.994" v="325" actId="14100"/>
          <ac:graphicFrameMkLst>
            <pc:docMk/>
            <pc:sldMk cId="3045000790" sldId="261"/>
            <ac:graphicFrameMk id="3" creationId="{CE0A4D9D-F0D5-416A-9FB2-31B4B2B4625C}"/>
          </ac:graphicFrameMkLst>
        </pc:graphicFrameChg>
        <pc:graphicFrameChg chg="modGraphic">
          <ac:chgData name="Stewart Gale" userId="3647ddd2-6040-41ae-a96d-232c23482af8" providerId="ADAL" clId="{4E204F95-65F1-473A-BED7-D3A02E30281C}" dt="2021-09-17T08:15:18.925" v="324" actId="14734"/>
          <ac:graphicFrameMkLst>
            <pc:docMk/>
            <pc:sldMk cId="3045000790" sldId="261"/>
            <ac:graphicFrameMk id="4" creationId="{AF808071-22F4-4CC9-828C-E2E5FE59F7A2}"/>
          </ac:graphicFrameMkLst>
        </pc:graphicFrameChg>
        <pc:graphicFrameChg chg="mod modGraphic">
          <ac:chgData name="Stewart Gale" userId="3647ddd2-6040-41ae-a96d-232c23482af8" providerId="ADAL" clId="{4E204F95-65F1-473A-BED7-D3A02E30281C}" dt="2021-09-17T08:15:02.011" v="321" actId="14734"/>
          <ac:graphicFrameMkLst>
            <pc:docMk/>
            <pc:sldMk cId="3045000790" sldId="261"/>
            <ac:graphicFrameMk id="7" creationId="{9F7D61ED-5A47-4B71-95A5-9041CFD611D4}"/>
          </ac:graphicFrameMkLst>
        </pc:graphicFrameChg>
        <pc:picChg chg="add del mod">
          <ac:chgData name="Stewart Gale" userId="3647ddd2-6040-41ae-a96d-232c23482af8" providerId="ADAL" clId="{4E204F95-65F1-473A-BED7-D3A02E30281C}" dt="2021-09-17T08:12:17.267" v="178" actId="478"/>
          <ac:picMkLst>
            <pc:docMk/>
            <pc:sldMk cId="3045000790" sldId="261"/>
            <ac:picMk id="2" creationId="{C5F85B6E-8DFD-4F8E-8D21-3E1B25E5235C}"/>
          </ac:picMkLst>
        </pc:picChg>
        <pc:picChg chg="add mod modCrop">
          <ac:chgData name="Stewart Gale" userId="3647ddd2-6040-41ae-a96d-232c23482af8" providerId="ADAL" clId="{4E204F95-65F1-473A-BED7-D3A02E30281C}" dt="2021-09-17T08:15:34.248" v="328" actId="14100"/>
          <ac:picMkLst>
            <pc:docMk/>
            <pc:sldMk cId="3045000790" sldId="261"/>
            <ac:picMk id="5" creationId="{F02C6113-D6FC-4EB3-8607-C3D9360A59B5}"/>
          </ac:picMkLst>
        </pc:picChg>
      </pc:sldChg>
      <pc:sldChg chg="addSp delSp modSp mod delAnim modAnim">
        <pc:chgData name="Stewart Gale" userId="3647ddd2-6040-41ae-a96d-232c23482af8" providerId="ADAL" clId="{4E204F95-65F1-473A-BED7-D3A02E30281C}" dt="2021-09-17T08:22:48.690" v="362" actId="1076"/>
        <pc:sldMkLst>
          <pc:docMk/>
          <pc:sldMk cId="1628935613" sldId="262"/>
        </pc:sldMkLst>
        <pc:spChg chg="add mod">
          <ac:chgData name="Stewart Gale" userId="3647ddd2-6040-41ae-a96d-232c23482af8" providerId="ADAL" clId="{4E204F95-65F1-473A-BED7-D3A02E30281C}" dt="2021-09-17T08:22:48.690" v="362" actId="1076"/>
          <ac:spMkLst>
            <pc:docMk/>
            <pc:sldMk cId="1628935613" sldId="262"/>
            <ac:spMk id="12" creationId="{8EEF3E57-7C7C-40BF-BE7E-EC5287543D1C}"/>
          </ac:spMkLst>
        </pc:spChg>
        <pc:spChg chg="add mod">
          <ac:chgData name="Stewart Gale" userId="3647ddd2-6040-41ae-a96d-232c23482af8" providerId="ADAL" clId="{4E204F95-65F1-473A-BED7-D3A02E30281C}" dt="2021-09-17T08:22:31.559" v="357" actId="33524"/>
          <ac:spMkLst>
            <pc:docMk/>
            <pc:sldMk cId="1628935613" sldId="262"/>
            <ac:spMk id="13" creationId="{94EA6643-B9A9-4FCA-80A5-495603A302DE}"/>
          </ac:spMkLst>
        </pc:spChg>
        <pc:spChg chg="del">
          <ac:chgData name="Stewart Gale" userId="3647ddd2-6040-41ae-a96d-232c23482af8" providerId="ADAL" clId="{4E204F95-65F1-473A-BED7-D3A02E30281C}" dt="2021-09-17T08:15:52.510" v="336" actId="478"/>
          <ac:spMkLst>
            <pc:docMk/>
            <pc:sldMk cId="1628935613" sldId="262"/>
            <ac:spMk id="16" creationId="{6CD96CBD-EAE0-42B2-A5DC-5E5BAAC8508F}"/>
          </ac:spMkLst>
        </pc:spChg>
        <pc:spChg chg="del mod">
          <ac:chgData name="Stewart Gale" userId="3647ddd2-6040-41ae-a96d-232c23482af8" providerId="ADAL" clId="{4E204F95-65F1-473A-BED7-D3A02E30281C}" dt="2021-09-17T08:15:52.510" v="336" actId="478"/>
          <ac:spMkLst>
            <pc:docMk/>
            <pc:sldMk cId="1628935613" sldId="262"/>
            <ac:spMk id="17" creationId="{639CEB06-42B0-4B5D-BF07-F0FE5787B768}"/>
          </ac:spMkLst>
        </pc:spChg>
        <pc:graphicFrameChg chg="del">
          <ac:chgData name="Stewart Gale" userId="3647ddd2-6040-41ae-a96d-232c23482af8" providerId="ADAL" clId="{4E204F95-65F1-473A-BED7-D3A02E30281C}" dt="2021-09-17T08:15:44.080" v="329" actId="478"/>
          <ac:graphicFrameMkLst>
            <pc:docMk/>
            <pc:sldMk cId="1628935613" sldId="262"/>
            <ac:graphicFrameMk id="7" creationId="{1F8113AF-5819-4667-B408-790E438B2492}"/>
          </ac:graphicFrameMkLst>
        </pc:graphicFrameChg>
        <pc:graphicFrameChg chg="add mod">
          <ac:chgData name="Stewart Gale" userId="3647ddd2-6040-41ae-a96d-232c23482af8" providerId="ADAL" clId="{4E204F95-65F1-473A-BED7-D3A02E30281C}" dt="2021-09-17T08:16:02.190" v="338" actId="1076"/>
          <ac:graphicFrameMkLst>
            <pc:docMk/>
            <pc:sldMk cId="1628935613" sldId="262"/>
            <ac:graphicFrameMk id="9" creationId="{BA8562D9-D250-4186-B09E-B82E93BEF791}"/>
          </ac:graphicFrameMkLst>
        </pc:graphicFrameChg>
        <pc:graphicFrameChg chg="add mod">
          <ac:chgData name="Stewart Gale" userId="3647ddd2-6040-41ae-a96d-232c23482af8" providerId="ADAL" clId="{4E204F95-65F1-473A-BED7-D3A02E30281C}" dt="2021-09-17T08:16:02.190" v="338" actId="1076"/>
          <ac:graphicFrameMkLst>
            <pc:docMk/>
            <pc:sldMk cId="1628935613" sldId="262"/>
            <ac:graphicFrameMk id="10" creationId="{06857D50-05FC-45D6-A5B5-1D1A20D5A3AD}"/>
          </ac:graphicFrameMkLst>
        </pc:graphicFrameChg>
        <pc:picChg chg="add mod modCrop">
          <ac:chgData name="Stewart Gale" userId="3647ddd2-6040-41ae-a96d-232c23482af8" providerId="ADAL" clId="{4E204F95-65F1-473A-BED7-D3A02E30281C}" dt="2021-09-17T08:22:46.508" v="361" actId="1076"/>
          <ac:picMkLst>
            <pc:docMk/>
            <pc:sldMk cId="1628935613" sldId="262"/>
            <ac:picMk id="11" creationId="{D6A4BF95-251E-4012-920C-5605ED2DDABE}"/>
          </ac:picMkLst>
        </pc:picChg>
        <pc:picChg chg="del mod">
          <ac:chgData name="Stewart Gale" userId="3647ddd2-6040-41ae-a96d-232c23482af8" providerId="ADAL" clId="{4E204F95-65F1-473A-BED7-D3A02E30281C}" dt="2021-09-17T08:15:52.510" v="336" actId="478"/>
          <ac:picMkLst>
            <pc:docMk/>
            <pc:sldMk cId="1628935613" sldId="262"/>
            <ac:picMk id="15" creationId="{8998F216-1285-48A5-9999-39B7F7878147}"/>
          </ac:picMkLst>
        </pc:picChg>
      </pc:sldChg>
      <pc:sldChg chg="addSp delSp modSp mod delAnim modAnim">
        <pc:chgData name="Stewart Gale" userId="3647ddd2-6040-41ae-a96d-232c23482af8" providerId="ADAL" clId="{4E204F95-65F1-473A-BED7-D3A02E30281C}" dt="2021-09-17T08:22:07.483" v="354" actId="1076"/>
        <pc:sldMkLst>
          <pc:docMk/>
          <pc:sldMk cId="1427397462" sldId="263"/>
        </pc:sldMkLst>
        <pc:spChg chg="add mod">
          <ac:chgData name="Stewart Gale" userId="3647ddd2-6040-41ae-a96d-232c23482af8" providerId="ADAL" clId="{4E204F95-65F1-473A-BED7-D3A02E30281C}" dt="2021-09-17T08:21:56.212" v="350" actId="1076"/>
          <ac:spMkLst>
            <pc:docMk/>
            <pc:sldMk cId="1427397462" sldId="263"/>
            <ac:spMk id="13" creationId="{1691D8DA-FB1E-495C-8057-419EDDA2C6D1}"/>
          </ac:spMkLst>
        </pc:spChg>
        <pc:spChg chg="del mod">
          <ac:chgData name="Stewart Gale" userId="3647ddd2-6040-41ae-a96d-232c23482af8" providerId="ADAL" clId="{4E204F95-65F1-473A-BED7-D3A02E30281C}" dt="2021-09-17T08:15:49.634" v="334" actId="478"/>
          <ac:spMkLst>
            <pc:docMk/>
            <pc:sldMk cId="1427397462" sldId="263"/>
            <ac:spMk id="14" creationId="{F7B480B6-66C0-4CCC-B27E-46357DA38C6F}"/>
          </ac:spMkLst>
        </pc:spChg>
        <pc:spChg chg="del mod">
          <ac:chgData name="Stewart Gale" userId="3647ddd2-6040-41ae-a96d-232c23482af8" providerId="ADAL" clId="{4E204F95-65F1-473A-BED7-D3A02E30281C}" dt="2021-09-17T08:15:49.634" v="334" actId="478"/>
          <ac:spMkLst>
            <pc:docMk/>
            <pc:sldMk cId="1427397462" sldId="263"/>
            <ac:spMk id="15" creationId="{511F8975-A7DE-4E53-B72E-4C10EC4C4F71}"/>
          </ac:spMkLst>
        </pc:spChg>
        <pc:spChg chg="add mod">
          <ac:chgData name="Stewart Gale" userId="3647ddd2-6040-41ae-a96d-232c23482af8" providerId="ADAL" clId="{4E204F95-65F1-473A-BED7-D3A02E30281C}" dt="2021-09-17T08:21:56.212" v="350" actId="1076"/>
          <ac:spMkLst>
            <pc:docMk/>
            <pc:sldMk cId="1427397462" sldId="263"/>
            <ac:spMk id="16" creationId="{C198A802-D40D-467B-B82A-6548389CB861}"/>
          </ac:spMkLst>
        </pc:spChg>
        <pc:graphicFrameChg chg="add mod">
          <ac:chgData name="Stewart Gale" userId="3647ddd2-6040-41ae-a96d-232c23482af8" providerId="ADAL" clId="{4E204F95-65F1-473A-BED7-D3A02E30281C}" dt="2021-09-17T08:16:11.298" v="340" actId="1076"/>
          <ac:graphicFrameMkLst>
            <pc:docMk/>
            <pc:sldMk cId="1427397462" sldId="263"/>
            <ac:graphicFrameMk id="7" creationId="{DA51C658-84CF-4C81-93FE-DD43F3684D2C}"/>
          </ac:graphicFrameMkLst>
        </pc:graphicFrameChg>
        <pc:graphicFrameChg chg="del">
          <ac:chgData name="Stewart Gale" userId="3647ddd2-6040-41ae-a96d-232c23482af8" providerId="ADAL" clId="{4E204F95-65F1-473A-BED7-D3A02E30281C}" dt="2021-09-17T08:15:46.831" v="330" actId="478"/>
          <ac:graphicFrameMkLst>
            <pc:docMk/>
            <pc:sldMk cId="1427397462" sldId="263"/>
            <ac:graphicFrameMk id="9" creationId="{3711675A-ED00-4CA2-A886-F44906CDED3D}"/>
          </ac:graphicFrameMkLst>
        </pc:graphicFrameChg>
        <pc:picChg chg="del mod">
          <ac:chgData name="Stewart Gale" userId="3647ddd2-6040-41ae-a96d-232c23482af8" providerId="ADAL" clId="{4E204F95-65F1-473A-BED7-D3A02E30281C}" dt="2021-09-17T08:15:48.029" v="332" actId="478"/>
          <ac:picMkLst>
            <pc:docMk/>
            <pc:sldMk cId="1427397462" sldId="263"/>
            <ac:picMk id="10" creationId="{70EAA212-B52C-4E3E-9215-1CA13100E661}"/>
          </ac:picMkLst>
        </pc:picChg>
        <pc:picChg chg="add mod">
          <ac:chgData name="Stewart Gale" userId="3647ddd2-6040-41ae-a96d-232c23482af8" providerId="ADAL" clId="{4E204F95-65F1-473A-BED7-D3A02E30281C}" dt="2021-09-17T08:16:11.298" v="340" actId="1076"/>
          <ac:picMkLst>
            <pc:docMk/>
            <pc:sldMk cId="1427397462" sldId="263"/>
            <ac:picMk id="11" creationId="{FAF894AD-6654-4782-BF9E-EFDA94E6BD5E}"/>
          </ac:picMkLst>
        </pc:picChg>
        <pc:picChg chg="add mod modCrop">
          <ac:chgData name="Stewart Gale" userId="3647ddd2-6040-41ae-a96d-232c23482af8" providerId="ADAL" clId="{4E204F95-65F1-473A-BED7-D3A02E30281C}" dt="2021-09-17T08:22:07.483" v="354" actId="1076"/>
          <ac:picMkLst>
            <pc:docMk/>
            <pc:sldMk cId="1427397462" sldId="263"/>
            <ac:picMk id="12" creationId="{1FD7BB1B-C486-46AF-B66A-4CF5B8D99036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13/11/2023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988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13/11/2023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0101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13/11/2023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927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13/11/2023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6227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13/11/2023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253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13/11/2023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0826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13/11/2023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371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13/11/2023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7552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13/11/2023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602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13/11/2023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16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13/11/2023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1111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0C6A6-8B3A-4849-9439-21BF38705DC1}" type="datetimeFigureOut">
              <a:rPr lang="en-GB" smtClean="0"/>
              <a:t>13/11/2023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17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50E2033-5CA4-4914-89D3-063A98BC23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181" y="2586369"/>
            <a:ext cx="2680509" cy="268050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9495B59-95A2-4D91-B16C-1004B00CABA7}"/>
              </a:ext>
            </a:extLst>
          </p:cNvPr>
          <p:cNvSpPr txBox="1"/>
          <p:nvPr/>
        </p:nvSpPr>
        <p:spPr>
          <a:xfrm>
            <a:off x="1141614" y="310341"/>
            <a:ext cx="9908771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600" b="1" dirty="0"/>
              <a:t>Diagnostic </a:t>
            </a:r>
            <a:endParaRPr lang="en-GB" sz="16600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68A4D3E-4DF1-46D1-80AF-2C6DFD7F940D}"/>
              </a:ext>
            </a:extLst>
          </p:cNvPr>
          <p:cNvSpPr txBox="1"/>
          <p:nvPr/>
        </p:nvSpPr>
        <p:spPr>
          <a:xfrm>
            <a:off x="3117272" y="2675074"/>
            <a:ext cx="7816735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600" b="1" dirty="0"/>
              <a:t>uestions </a:t>
            </a:r>
            <a:endParaRPr lang="en-GB" sz="1660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48DDDAD-6585-4840-8FB6-1B9546E5BA2B}"/>
              </a:ext>
            </a:extLst>
          </p:cNvPr>
          <p:cNvSpPr txBox="1"/>
          <p:nvPr/>
        </p:nvSpPr>
        <p:spPr>
          <a:xfrm>
            <a:off x="4053826" y="5052203"/>
            <a:ext cx="744544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dirty="0">
                <a:solidFill>
                  <a:srgbClr val="FF0000"/>
                </a:solidFill>
                <a:latin typeface="Bradley Hand ITC" panose="03070402050302030203" pitchFamily="66" charset="0"/>
              </a:rPr>
              <a:t>Misconceptions</a:t>
            </a:r>
            <a:endParaRPr lang="en-GB" sz="8800" b="1" dirty="0">
              <a:solidFill>
                <a:srgbClr val="FF0000"/>
              </a:solidFill>
              <a:latin typeface="Bradley Hand ITC" panose="0307040205030203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90221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AF808071-22F4-4CC9-828C-E2E5FE59F7A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4765950"/>
                  </p:ext>
                </p:extLst>
              </p:nvPr>
            </p:nvGraphicFramePr>
            <p:xfrm>
              <a:off x="303876" y="975360"/>
              <a:ext cx="5604626" cy="509847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802313">
                      <a:extLst>
                        <a:ext uri="{9D8B030D-6E8A-4147-A177-3AD203B41FA5}">
                          <a16:colId xmlns:a16="http://schemas.microsoft.com/office/drawing/2014/main" val="6424639"/>
                        </a:ext>
                      </a:extLst>
                    </a:gridCol>
                    <a:gridCol w="2802313">
                      <a:extLst>
                        <a:ext uri="{9D8B030D-6E8A-4147-A177-3AD203B41FA5}">
                          <a16:colId xmlns:a16="http://schemas.microsoft.com/office/drawing/2014/main" val="2549139212"/>
                        </a:ext>
                      </a:extLst>
                    </a:gridCol>
                  </a:tblGrid>
                  <a:tr h="2482734"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dirty="0">
                              <a:solidFill>
                                <a:schemeClr val="tx1"/>
                              </a:solidFill>
                            </a:rPr>
                            <a:t>Estimate the mean length.</a:t>
                          </a:r>
                          <a:endParaRPr lang="en-GB" sz="24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gradFill flip="none" rotWithShape="1">
                          <a:gsLst>
                            <a:gs pos="0">
                              <a:srgbClr val="FF0000">
                                <a:tint val="66000"/>
                                <a:satMod val="160000"/>
                              </a:srgbClr>
                            </a:gs>
                            <a:gs pos="50000">
                              <a:srgbClr val="FF0000">
                                <a:tint val="44500"/>
                                <a:satMod val="160000"/>
                              </a:srgbClr>
                            </a:gs>
                            <a:gs pos="100000">
                              <a:srgbClr val="FF0000">
                                <a:tint val="23500"/>
                                <a:satMod val="160000"/>
                              </a:srgbClr>
                            </a:gs>
                          </a:gsLst>
                          <a:lin ang="2700000" scaled="1"/>
                          <a:tileRect/>
                        </a:gra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258317661"/>
                      </a:ext>
                    </a:extLst>
                  </a:tr>
                  <a:tr h="128016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2800" b="1" dirty="0">
                              <a:solidFill>
                                <a:schemeClr val="tx1"/>
                              </a:solidFill>
                            </a:rPr>
                            <a:t>A</a:t>
                          </a: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7+21+14+8</m:t>
                                    </m:r>
                                  </m:num>
                                  <m:den>
                                    <m:r>
                                      <a:rPr lang="en-US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EBE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2800" b="1" dirty="0">
                              <a:solidFill>
                                <a:schemeClr val="tx1"/>
                              </a:solidFill>
                            </a:rPr>
                            <a:t>B</a:t>
                          </a:r>
                        </a:p>
                        <a:p>
                          <a:pPr algn="ctr"/>
                          <a:endParaRPr lang="en-US" sz="1000" b="0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US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7</m:t>
                                    </m:r>
                                    <m:r>
                                      <m:rPr>
                                        <m:nor/>
                                      </m:rPr>
                                      <a:rPr lang="en-US" sz="1600" dirty="0" smtClean="0"/>
                                      <m:t>x</m:t>
                                    </m:r>
                                    <m:r>
                                      <a:rPr kumimoji="0" lang="en-US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5+21</m:t>
                                    </m:r>
                                    <m:r>
                                      <m:rPr>
                                        <m:nor/>
                                      </m:rPr>
                                      <a:rPr lang="en-US" sz="1600" dirty="0" smtClean="0"/>
                                      <m:t>x</m:t>
                                    </m:r>
                                    <m:r>
                                      <a:rPr kumimoji="0" lang="en-US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10+14</m:t>
                                    </m:r>
                                    <m:r>
                                      <m:rPr>
                                        <m:nor/>
                                      </m:rPr>
                                      <a:rPr lang="en-US" sz="1600" dirty="0" smtClean="0"/>
                                      <m:t>x</m:t>
                                    </m:r>
                                    <m:r>
                                      <a:rPr kumimoji="0" lang="en-US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15+8</m:t>
                                    </m:r>
                                    <m:r>
                                      <m:rPr>
                                        <m:nor/>
                                      </m:rPr>
                                      <a:rPr lang="en-US" sz="1600" dirty="0" smtClean="0"/>
                                      <m:t>x</m:t>
                                    </m:r>
                                    <m:r>
                                      <a:rPr kumimoji="0" lang="en-US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20</m:t>
                                    </m:r>
                                  </m:num>
                                  <m:den>
                                    <m:r>
                                      <a:rPr kumimoji="0" lang="en-US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50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3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EBEB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4247930"/>
                      </a:ext>
                    </a:extLst>
                  </a:tr>
                  <a:tr h="1335579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2800" b="1" dirty="0">
                              <a:solidFill>
                                <a:schemeClr val="tx1"/>
                              </a:solidFill>
                            </a:rPr>
                            <a:t>C</a:t>
                          </a:r>
                        </a:p>
                        <a:p>
                          <a:pPr algn="ctr"/>
                          <a:endParaRPr lang="en-US" sz="1000" b="0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7.5+12.5+17.5+22.5</m:t>
                                    </m:r>
                                  </m:num>
                                  <m:den>
                                    <m: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4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3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EBE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2800" b="1" dirty="0">
                              <a:solidFill>
                                <a:schemeClr val="tx1"/>
                              </a:solidFill>
                            </a:rPr>
                            <a:t>D</a:t>
                          </a:r>
                        </a:p>
                        <a:p>
                          <a:pPr algn="ctr"/>
                          <a:endParaRPr lang="en-US" sz="1000" b="0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12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US" sz="12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7</m:t>
                                    </m:r>
                                    <m:r>
                                      <m:rPr>
                                        <m:nor/>
                                      </m:rPr>
                                      <a:rPr kumimoji="0" lang="en-US" sz="1200" b="0" i="0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+mn-lt"/>
                                        <a:ea typeface="+mn-ea"/>
                                        <a:cs typeface="+mn-cs"/>
                                      </a:rPr>
                                      <m:t>x</m:t>
                                    </m:r>
                                    <m:r>
                                      <a:rPr kumimoji="0" lang="en-US" sz="12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7.</m:t>
                                    </m:r>
                                    <m:r>
                                      <a:rPr kumimoji="0" lang="en-US" sz="12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5+21</m:t>
                                    </m:r>
                                    <m:r>
                                      <m:rPr>
                                        <m:nor/>
                                      </m:rPr>
                                      <a:rPr kumimoji="0" lang="en-US" sz="1200" b="0" i="0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+mn-lt"/>
                                        <a:ea typeface="+mn-ea"/>
                                        <a:cs typeface="+mn-cs"/>
                                      </a:rPr>
                                      <m:t>x</m:t>
                                    </m:r>
                                    <m:r>
                                      <a:rPr kumimoji="0" lang="en-US" sz="12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12.5+14</m:t>
                                    </m:r>
                                    <m:r>
                                      <m:rPr>
                                        <m:nor/>
                                      </m:rPr>
                                      <a:rPr kumimoji="0" lang="en-US" sz="1200" b="0" i="0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+mn-lt"/>
                                        <a:ea typeface="+mn-ea"/>
                                        <a:cs typeface="+mn-cs"/>
                                      </a:rPr>
                                      <m:t>x</m:t>
                                    </m:r>
                                    <m:r>
                                      <a:rPr kumimoji="0" lang="en-US" sz="12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17.5+8</m:t>
                                    </m:r>
                                    <m:r>
                                      <m:rPr>
                                        <m:nor/>
                                      </m:rPr>
                                      <a:rPr kumimoji="0" lang="en-US" sz="1200" b="0" i="0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+mn-lt"/>
                                        <a:ea typeface="+mn-ea"/>
                                        <a:cs typeface="+mn-cs"/>
                                      </a:rPr>
                                      <m:t>x</m:t>
                                    </m:r>
                                    <m:r>
                                      <a:rPr kumimoji="0" lang="en-US" sz="12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22.5</m:t>
                                    </m:r>
                                  </m:num>
                                  <m:den>
                                    <m:r>
                                      <a:rPr kumimoji="0" lang="en-US" sz="12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50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3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EBEB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10814025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AF808071-22F4-4CC9-828C-E2E5FE59F7A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4765950"/>
                  </p:ext>
                </p:extLst>
              </p:nvPr>
            </p:nvGraphicFramePr>
            <p:xfrm>
              <a:off x="303876" y="975360"/>
              <a:ext cx="5604626" cy="509847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802313">
                      <a:extLst>
                        <a:ext uri="{9D8B030D-6E8A-4147-A177-3AD203B41FA5}">
                          <a16:colId xmlns:a16="http://schemas.microsoft.com/office/drawing/2014/main" val="6424639"/>
                        </a:ext>
                      </a:extLst>
                    </a:gridCol>
                    <a:gridCol w="2802313">
                      <a:extLst>
                        <a:ext uri="{9D8B030D-6E8A-4147-A177-3AD203B41FA5}">
                          <a16:colId xmlns:a16="http://schemas.microsoft.com/office/drawing/2014/main" val="2549139212"/>
                        </a:ext>
                      </a:extLst>
                    </a:gridCol>
                  </a:tblGrid>
                  <a:tr h="2482734"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dirty="0">
                              <a:solidFill>
                                <a:schemeClr val="tx1"/>
                              </a:solidFill>
                            </a:rPr>
                            <a:t>Estimate the mean length.</a:t>
                          </a:r>
                          <a:endParaRPr lang="en-GB" sz="24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gradFill flip="none" rotWithShape="1">
                          <a:gsLst>
                            <a:gs pos="0">
                              <a:srgbClr val="FF0000">
                                <a:tint val="66000"/>
                                <a:satMod val="160000"/>
                              </a:srgbClr>
                            </a:gs>
                            <a:gs pos="50000">
                              <a:srgbClr val="FF0000">
                                <a:tint val="44500"/>
                                <a:satMod val="160000"/>
                              </a:srgbClr>
                            </a:gs>
                            <a:gs pos="100000">
                              <a:srgbClr val="FF0000">
                                <a:tint val="23500"/>
                                <a:satMod val="160000"/>
                              </a:srgbClr>
                            </a:gs>
                          </a:gsLst>
                          <a:lin ang="2700000" scaled="1"/>
                          <a:tileRect/>
                        </a:gra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258317661"/>
                      </a:ext>
                    </a:extLst>
                  </a:tr>
                  <a:tr h="12801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17" t="-198095" r="-100217" b="-1052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435" t="-198095" r="-435" b="-10523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4247930"/>
                      </a:ext>
                    </a:extLst>
                  </a:tr>
                  <a:tr h="133557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17" t="-285845" r="-100217" b="-9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435" t="-285845" r="-435" b="-91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10814025"/>
                      </a:ext>
                    </a:extLst>
                  </a:tr>
                </a:tbl>
              </a:graphicData>
            </a:graphic>
          </p:graphicFrame>
        </mc:Fallback>
      </mc:AlternateContent>
      <p:graphicFrame>
        <p:nvGraphicFramePr>
          <p:cNvPr id="7" name="Table 4">
            <a:extLst>
              <a:ext uri="{FF2B5EF4-FFF2-40B4-BE49-F238E27FC236}">
                <a16:creationId xmlns:a16="http://schemas.microsoft.com/office/drawing/2014/main" id="{9F7D61ED-5A47-4B71-95A5-9041CFD611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7187503"/>
              </p:ext>
            </p:extLst>
          </p:nvPr>
        </p:nvGraphicFramePr>
        <p:xfrm>
          <a:off x="6212377" y="975360"/>
          <a:ext cx="5604626" cy="50873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2313">
                  <a:extLst>
                    <a:ext uri="{9D8B030D-6E8A-4147-A177-3AD203B41FA5}">
                      <a16:colId xmlns:a16="http://schemas.microsoft.com/office/drawing/2014/main" val="6424639"/>
                    </a:ext>
                  </a:extLst>
                </a:gridCol>
                <a:gridCol w="2802313">
                  <a:extLst>
                    <a:ext uri="{9D8B030D-6E8A-4147-A177-3AD203B41FA5}">
                      <a16:colId xmlns:a16="http://schemas.microsoft.com/office/drawing/2014/main" val="2549139212"/>
                    </a:ext>
                  </a:extLst>
                </a:gridCol>
              </a:tblGrid>
              <a:tr h="2410691">
                <a:tc gridSpan="2">
                  <a:txBody>
                    <a:bodyPr/>
                    <a:lstStyle/>
                    <a:p>
                      <a:pPr algn="l"/>
                      <a:r>
                        <a:rPr lang="en-US" sz="2800" b="0" dirty="0">
                          <a:solidFill>
                            <a:schemeClr val="tx1"/>
                          </a:solidFill>
                        </a:rPr>
                        <a:t>What is the </a:t>
                      </a:r>
                    </a:p>
                    <a:p>
                      <a:pPr algn="l"/>
                      <a:r>
                        <a:rPr lang="en-US" sz="2800" b="0" dirty="0">
                          <a:solidFill>
                            <a:schemeClr val="tx1"/>
                          </a:solidFill>
                        </a:rPr>
                        <a:t>modal class?</a:t>
                      </a:r>
                      <a:endParaRPr lang="en-GB" sz="3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0070C0">
                            <a:tint val="66000"/>
                            <a:satMod val="160000"/>
                          </a:srgbClr>
                        </a:gs>
                        <a:gs pos="50000">
                          <a:srgbClr val="0070C0">
                            <a:tint val="44500"/>
                            <a:satMod val="160000"/>
                          </a:srgbClr>
                        </a:gs>
                        <a:gs pos="100000">
                          <a:srgbClr val="0070C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8317661"/>
                  </a:ext>
                </a:extLst>
              </a:tr>
              <a:tr h="1274618">
                <a:tc>
                  <a:txBody>
                    <a:bodyPr/>
                    <a:lstStyle/>
                    <a:p>
                      <a:pPr algn="l"/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A</a:t>
                      </a:r>
                    </a:p>
                    <a:p>
                      <a:pPr algn="ctr"/>
                      <a:endParaRPr lang="en-US" sz="1000" b="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sz="2800" b="0" dirty="0">
                          <a:solidFill>
                            <a:schemeClr val="tx1"/>
                          </a:solidFill>
                        </a:rPr>
                        <a:t>21</a:t>
                      </a:r>
                      <a:endParaRPr lang="en-GB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A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B</a:t>
                      </a:r>
                    </a:p>
                    <a:p>
                      <a:pPr algn="ctr"/>
                      <a:endParaRPr lang="en-US" sz="1000" b="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sz="2800" b="0" dirty="0">
                          <a:solidFill>
                            <a:schemeClr val="tx1"/>
                          </a:solidFill>
                        </a:rPr>
                        <a:t>19</a:t>
                      </a:r>
                      <a:endParaRPr lang="en-GB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A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247930"/>
                  </a:ext>
                </a:extLst>
              </a:tr>
              <a:tr h="1402080">
                <a:tc>
                  <a:txBody>
                    <a:bodyPr/>
                    <a:lstStyle/>
                    <a:p>
                      <a:pPr algn="l"/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C</a:t>
                      </a:r>
                    </a:p>
                    <a:p>
                      <a:pPr algn="ctr"/>
                      <a:endParaRPr lang="en-US" sz="1000" b="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sz="2800" b="0" dirty="0">
                          <a:solidFill>
                            <a:schemeClr val="tx1"/>
                          </a:solidFill>
                        </a:rPr>
                        <a:t>5 &lt; w ≤ 10</a:t>
                      </a:r>
                      <a:endParaRPr lang="en-GB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A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D</a:t>
                      </a:r>
                    </a:p>
                    <a:p>
                      <a:pPr algn="ctr"/>
                      <a:endParaRPr lang="en-US" sz="1000" b="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sz="2800" b="0" dirty="0">
                          <a:solidFill>
                            <a:schemeClr val="tx1"/>
                          </a:solidFill>
                        </a:rPr>
                        <a:t>20 &lt; w ≤ 25</a:t>
                      </a:r>
                      <a:endParaRPr lang="en-GB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A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0814025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539A64B5-38BA-4717-8822-1C78B476B031}"/>
              </a:ext>
            </a:extLst>
          </p:cNvPr>
          <p:cNvSpPr txBox="1"/>
          <p:nvPr/>
        </p:nvSpPr>
        <p:spPr>
          <a:xfrm>
            <a:off x="0" y="-30363"/>
            <a:ext cx="1219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dirty="0"/>
              <a:t>Worst answered question?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C2DAEB8-B9BF-4780-8C78-EE696BBA96BC}"/>
              </a:ext>
            </a:extLst>
          </p:cNvPr>
          <p:cNvSpPr txBox="1"/>
          <p:nvPr/>
        </p:nvSpPr>
        <p:spPr>
          <a:xfrm>
            <a:off x="907241" y="5994252"/>
            <a:ext cx="45309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/>
              <a:t>53% Incorrect</a:t>
            </a:r>
            <a:endParaRPr lang="en-GB" sz="4800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DD3E0DB-4E67-4E9D-A9F7-F0F84D5E32C7}"/>
              </a:ext>
            </a:extLst>
          </p:cNvPr>
          <p:cNvSpPr txBox="1"/>
          <p:nvPr/>
        </p:nvSpPr>
        <p:spPr>
          <a:xfrm>
            <a:off x="6212377" y="5994252"/>
            <a:ext cx="55656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/>
              <a:t>21% Incorrect</a:t>
            </a:r>
            <a:endParaRPr lang="en-GB" sz="4800" b="1" dirty="0"/>
          </a:p>
        </p:txBody>
      </p:sp>
      <p:graphicFrame>
        <p:nvGraphicFramePr>
          <p:cNvPr id="3" name="Table 4">
            <a:extLst>
              <a:ext uri="{FF2B5EF4-FFF2-40B4-BE49-F238E27FC236}">
                <a16:creationId xmlns:a16="http://schemas.microsoft.com/office/drawing/2014/main" id="{CE0A4D9D-F0D5-416A-9FB2-31B4B2B462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4327593"/>
              </p:ext>
            </p:extLst>
          </p:nvPr>
        </p:nvGraphicFramePr>
        <p:xfrm>
          <a:off x="1589362" y="1392073"/>
          <a:ext cx="3033654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6827">
                  <a:extLst>
                    <a:ext uri="{9D8B030D-6E8A-4147-A177-3AD203B41FA5}">
                      <a16:colId xmlns:a16="http://schemas.microsoft.com/office/drawing/2014/main" val="2912940048"/>
                    </a:ext>
                  </a:extLst>
                </a:gridCol>
                <a:gridCol w="1516827">
                  <a:extLst>
                    <a:ext uri="{9D8B030D-6E8A-4147-A177-3AD203B41FA5}">
                      <a16:colId xmlns:a16="http://schemas.microsoft.com/office/drawing/2014/main" val="4144783962"/>
                    </a:ext>
                  </a:extLst>
                </a:gridCol>
              </a:tblGrid>
              <a:tr h="26026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Length </a:t>
                      </a:r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Frequency</a:t>
                      </a:r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7571991"/>
                  </a:ext>
                </a:extLst>
              </a:tr>
              <a:tr h="252127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5 &lt; L ≤ 10</a:t>
                      </a:r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9179600"/>
                  </a:ext>
                </a:extLst>
              </a:tr>
              <a:tr h="252127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10 &lt; L ≤ 15</a:t>
                      </a:r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21</a:t>
                      </a:r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7649976"/>
                  </a:ext>
                </a:extLst>
              </a:tr>
              <a:tr h="252127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15 &lt; L ≤ 20</a:t>
                      </a:r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14</a:t>
                      </a:r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8632398"/>
                  </a:ext>
                </a:extLst>
              </a:tr>
              <a:tr h="252127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20 &lt; L ≤ 25</a:t>
                      </a:r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2865000"/>
                  </a:ext>
                </a:extLst>
              </a:tr>
            </a:tbl>
          </a:graphicData>
        </a:graphic>
      </p:graphicFrame>
      <p:graphicFrame>
        <p:nvGraphicFramePr>
          <p:cNvPr id="12" name="Table 4">
            <a:extLst>
              <a:ext uri="{FF2B5EF4-FFF2-40B4-BE49-F238E27FC236}">
                <a16:creationId xmlns:a16="http://schemas.microsoft.com/office/drawing/2014/main" id="{BD25AB33-4F9C-45D4-B578-927ED5B270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9050805"/>
              </p:ext>
            </p:extLst>
          </p:nvPr>
        </p:nvGraphicFramePr>
        <p:xfrm>
          <a:off x="8429597" y="1061375"/>
          <a:ext cx="3169428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4714">
                  <a:extLst>
                    <a:ext uri="{9D8B030D-6E8A-4147-A177-3AD203B41FA5}">
                      <a16:colId xmlns:a16="http://schemas.microsoft.com/office/drawing/2014/main" val="2912940048"/>
                    </a:ext>
                  </a:extLst>
                </a:gridCol>
                <a:gridCol w="1584714">
                  <a:extLst>
                    <a:ext uri="{9D8B030D-6E8A-4147-A177-3AD203B41FA5}">
                      <a16:colId xmlns:a16="http://schemas.microsoft.com/office/drawing/2014/main" val="4144783962"/>
                    </a:ext>
                  </a:extLst>
                </a:gridCol>
              </a:tblGrid>
              <a:tr h="215404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Weight </a:t>
                      </a:r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Frequency</a:t>
                      </a:r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7571991"/>
                  </a:ext>
                </a:extLst>
              </a:tr>
              <a:tr h="208672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0 &lt; L ≤ 5</a:t>
                      </a: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13</a:t>
                      </a: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9179600"/>
                  </a:ext>
                </a:extLst>
              </a:tr>
              <a:tr h="208672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5 &lt; L ≤ 10</a:t>
                      </a: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21</a:t>
                      </a: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7649976"/>
                  </a:ext>
                </a:extLst>
              </a:tr>
              <a:tr h="208672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10 &lt; L ≤ 15</a:t>
                      </a: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8632398"/>
                  </a:ext>
                </a:extLst>
              </a:tr>
              <a:tr h="208672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25 &lt; L ≤ 20</a:t>
                      </a: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2865000"/>
                  </a:ext>
                </a:extLst>
              </a:tr>
              <a:tr h="208672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20 &lt; w ≤ 25</a:t>
                      </a: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79663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45000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539A64B5-38BA-4717-8822-1C78B476B031}"/>
              </a:ext>
            </a:extLst>
          </p:cNvPr>
          <p:cNvSpPr txBox="1"/>
          <p:nvPr/>
        </p:nvSpPr>
        <p:spPr>
          <a:xfrm>
            <a:off x="1" y="51254"/>
            <a:ext cx="1219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dirty="0"/>
              <a:t>Most common wrong answer?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1491917-95ED-4F8C-8E4C-7599354EB4D2}"/>
              </a:ext>
            </a:extLst>
          </p:cNvPr>
          <p:cNvSpPr/>
          <p:nvPr/>
        </p:nvSpPr>
        <p:spPr>
          <a:xfrm>
            <a:off x="6812869" y="4924541"/>
            <a:ext cx="448135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0" i="0" dirty="0">
                <a:solidFill>
                  <a:srgbClr val="1C1C1C"/>
                </a:solidFill>
                <a:effectLst/>
              </a:rPr>
              <a:t>They did not multiply the mid point by the frequency .</a:t>
            </a:r>
            <a:endParaRPr lang="en-GB" sz="36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73FE111-AB01-491E-B617-C9B6B14D566A}"/>
              </a:ext>
            </a:extLst>
          </p:cNvPr>
          <p:cNvSpPr/>
          <p:nvPr/>
        </p:nvSpPr>
        <p:spPr>
          <a:xfrm>
            <a:off x="8471096" y="3477991"/>
            <a:ext cx="129098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800" b="1" dirty="0">
                <a:solidFill>
                  <a:srgbClr val="1C1C1C"/>
                </a:solidFill>
                <a:latin typeface="robotolight"/>
              </a:rPr>
              <a:t>A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9568B1B0-82EB-4BB4-A5A5-CFA81411CEA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914" t="48172" r="62573" b="36752"/>
          <a:stretch/>
        </p:blipFill>
        <p:spPr>
          <a:xfrm>
            <a:off x="6555045" y="1203339"/>
            <a:ext cx="5214715" cy="213823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2" name="Table 4">
                <a:extLst>
                  <a:ext uri="{FF2B5EF4-FFF2-40B4-BE49-F238E27FC236}">
                    <a16:creationId xmlns:a16="http://schemas.microsoft.com/office/drawing/2014/main" id="{40974959-3ACF-AC35-8021-F80F1991522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28627209"/>
                  </p:ext>
                </p:extLst>
              </p:nvPr>
            </p:nvGraphicFramePr>
            <p:xfrm>
              <a:off x="303875" y="975360"/>
              <a:ext cx="5947296" cy="537349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973648">
                      <a:extLst>
                        <a:ext uri="{9D8B030D-6E8A-4147-A177-3AD203B41FA5}">
                          <a16:colId xmlns:a16="http://schemas.microsoft.com/office/drawing/2014/main" val="6424639"/>
                        </a:ext>
                      </a:extLst>
                    </a:gridCol>
                    <a:gridCol w="2973648">
                      <a:extLst>
                        <a:ext uri="{9D8B030D-6E8A-4147-A177-3AD203B41FA5}">
                          <a16:colId xmlns:a16="http://schemas.microsoft.com/office/drawing/2014/main" val="2549139212"/>
                        </a:ext>
                      </a:extLst>
                    </a:gridCol>
                  </a:tblGrid>
                  <a:tr h="2621280"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Estimate the mean length.</a:t>
                          </a:r>
                          <a:endParaRPr lang="en-GB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gradFill flip="none" rotWithShape="1">
                          <a:gsLst>
                            <a:gs pos="0">
                              <a:srgbClr val="FF0000">
                                <a:tint val="66000"/>
                                <a:satMod val="160000"/>
                              </a:srgbClr>
                            </a:gs>
                            <a:gs pos="50000">
                              <a:srgbClr val="FF0000">
                                <a:tint val="44500"/>
                                <a:satMod val="160000"/>
                              </a:srgbClr>
                            </a:gs>
                            <a:gs pos="100000">
                              <a:srgbClr val="FF0000">
                                <a:tint val="23500"/>
                                <a:satMod val="160000"/>
                              </a:srgbClr>
                            </a:gs>
                          </a:gsLst>
                          <a:lin ang="2700000" scaled="1"/>
                          <a:tileRect/>
                        </a:gra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258317661"/>
                      </a:ext>
                    </a:extLst>
                  </a:tr>
                  <a:tr h="1346951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2800" b="1" dirty="0">
                              <a:solidFill>
                                <a:schemeClr val="tx1"/>
                              </a:solidFill>
                            </a:rPr>
                            <a:t>A</a:t>
                          </a: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7+21+14+8</m:t>
                                    </m:r>
                                  </m:num>
                                  <m:den>
                                    <m:r>
                                      <a:rPr lang="en-US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EBE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2800" b="1" dirty="0">
                              <a:solidFill>
                                <a:schemeClr val="tx1"/>
                              </a:solidFill>
                            </a:rPr>
                            <a:t>B</a:t>
                          </a:r>
                        </a:p>
                        <a:p>
                          <a:pPr algn="ctr"/>
                          <a:endParaRPr lang="en-US" sz="1000" b="0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US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7</m:t>
                                    </m:r>
                                    <m:r>
                                      <m:rPr>
                                        <m:nor/>
                                      </m:rPr>
                                      <a:rPr lang="en-US" sz="1600" dirty="0" smtClean="0"/>
                                      <m:t>x</m:t>
                                    </m:r>
                                    <m:r>
                                      <a:rPr kumimoji="0" lang="en-US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5+21</m:t>
                                    </m:r>
                                    <m:r>
                                      <m:rPr>
                                        <m:nor/>
                                      </m:rPr>
                                      <a:rPr lang="en-US" sz="1600" dirty="0" smtClean="0"/>
                                      <m:t>x</m:t>
                                    </m:r>
                                    <m:r>
                                      <a:rPr kumimoji="0" lang="en-US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10+14</m:t>
                                    </m:r>
                                    <m:r>
                                      <m:rPr>
                                        <m:nor/>
                                      </m:rPr>
                                      <a:rPr lang="en-US" sz="1600" dirty="0" smtClean="0"/>
                                      <m:t>x</m:t>
                                    </m:r>
                                    <m:r>
                                      <a:rPr kumimoji="0" lang="en-US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15+8</m:t>
                                    </m:r>
                                    <m:r>
                                      <m:rPr>
                                        <m:nor/>
                                      </m:rPr>
                                      <a:rPr lang="en-US" sz="1600" dirty="0" smtClean="0"/>
                                      <m:t>x</m:t>
                                    </m:r>
                                    <m:r>
                                      <a:rPr kumimoji="0" lang="en-US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20</m:t>
                                    </m:r>
                                  </m:num>
                                  <m:den>
                                    <m:r>
                                      <a:rPr kumimoji="0" lang="en-US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50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3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EBEB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4247930"/>
                      </a:ext>
                    </a:extLst>
                  </a:tr>
                  <a:tr h="1405261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2800" b="1" dirty="0">
                              <a:solidFill>
                                <a:schemeClr val="tx1"/>
                              </a:solidFill>
                            </a:rPr>
                            <a:t>C</a:t>
                          </a:r>
                        </a:p>
                        <a:p>
                          <a:pPr algn="ctr"/>
                          <a:endParaRPr lang="en-US" sz="1000" b="0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7.5+12.5+17.5+22.5</m:t>
                                    </m:r>
                                  </m:num>
                                  <m:den>
                                    <m: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4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3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EBE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2800" b="1" dirty="0">
                              <a:solidFill>
                                <a:schemeClr val="tx1"/>
                              </a:solidFill>
                            </a:rPr>
                            <a:t>D</a:t>
                          </a:r>
                        </a:p>
                        <a:p>
                          <a:pPr algn="ctr"/>
                          <a:endParaRPr lang="en-US" sz="1000" b="0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kumimoji="0" lang="en-US" sz="14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kumimoji="0" lang="en-US" sz="14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7</m:t>
                                    </m:r>
                                    <m:r>
                                      <m:rPr>
                                        <m:nor/>
                                      </m:rPr>
                                      <a:rPr kumimoji="0" lang="en-US" sz="1400" b="0" i="0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+mn-lt"/>
                                        <a:ea typeface="+mn-ea"/>
                                        <a:cs typeface="+mn-cs"/>
                                      </a:rPr>
                                      <m:t>x</m:t>
                                    </m:r>
                                    <m:r>
                                      <a:rPr kumimoji="0" lang="en-US" sz="14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7.</m:t>
                                    </m:r>
                                    <m:r>
                                      <a:rPr kumimoji="0" lang="en-US" sz="14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5+21</m:t>
                                    </m:r>
                                    <m:r>
                                      <m:rPr>
                                        <m:nor/>
                                      </m:rPr>
                                      <a:rPr kumimoji="0" lang="en-US" sz="1400" b="0" i="0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+mn-lt"/>
                                        <a:ea typeface="+mn-ea"/>
                                        <a:cs typeface="+mn-cs"/>
                                      </a:rPr>
                                      <m:t>x</m:t>
                                    </m:r>
                                    <m:r>
                                      <a:rPr kumimoji="0" lang="en-US" sz="14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12.5+14</m:t>
                                    </m:r>
                                    <m:r>
                                      <m:rPr>
                                        <m:nor/>
                                      </m:rPr>
                                      <a:rPr kumimoji="0" lang="en-US" sz="1400" b="0" i="0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+mn-lt"/>
                                        <a:ea typeface="+mn-ea"/>
                                        <a:cs typeface="+mn-cs"/>
                                      </a:rPr>
                                      <m:t>x</m:t>
                                    </m:r>
                                    <m:r>
                                      <a:rPr kumimoji="0" lang="en-US" sz="14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17.5+8</m:t>
                                    </m:r>
                                    <m:r>
                                      <m:rPr>
                                        <m:nor/>
                                      </m:rPr>
                                      <a:rPr kumimoji="0" lang="en-US" sz="1400" b="0" i="0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+mn-lt"/>
                                        <a:ea typeface="+mn-ea"/>
                                        <a:cs typeface="+mn-cs"/>
                                      </a:rPr>
                                      <m:t>x</m:t>
                                    </m:r>
                                    <m:r>
                                      <a:rPr kumimoji="0" lang="en-US" sz="14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22.5</m:t>
                                    </m:r>
                                  </m:num>
                                  <m:den>
                                    <m:r>
                                      <a:rPr kumimoji="0" lang="en-US" sz="14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50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3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EBEB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10814025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2" name="Table 4">
                <a:extLst>
                  <a:ext uri="{FF2B5EF4-FFF2-40B4-BE49-F238E27FC236}">
                    <a16:creationId xmlns:a16="http://schemas.microsoft.com/office/drawing/2014/main" id="{40974959-3ACF-AC35-8021-F80F1991522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28627209"/>
                  </p:ext>
                </p:extLst>
              </p:nvPr>
            </p:nvGraphicFramePr>
            <p:xfrm>
              <a:off x="303875" y="975360"/>
              <a:ext cx="5947296" cy="537349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973648">
                      <a:extLst>
                        <a:ext uri="{9D8B030D-6E8A-4147-A177-3AD203B41FA5}">
                          <a16:colId xmlns:a16="http://schemas.microsoft.com/office/drawing/2014/main" val="6424639"/>
                        </a:ext>
                      </a:extLst>
                    </a:gridCol>
                    <a:gridCol w="2973648">
                      <a:extLst>
                        <a:ext uri="{9D8B030D-6E8A-4147-A177-3AD203B41FA5}">
                          <a16:colId xmlns:a16="http://schemas.microsoft.com/office/drawing/2014/main" val="2549139212"/>
                        </a:ext>
                      </a:extLst>
                    </a:gridCol>
                  </a:tblGrid>
                  <a:tr h="2621280"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Estimate the mean length.</a:t>
                          </a:r>
                          <a:endParaRPr lang="en-GB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gradFill flip="none" rotWithShape="1">
                          <a:gsLst>
                            <a:gs pos="0">
                              <a:srgbClr val="FF0000">
                                <a:tint val="66000"/>
                                <a:satMod val="160000"/>
                              </a:srgbClr>
                            </a:gs>
                            <a:gs pos="50000">
                              <a:srgbClr val="FF0000">
                                <a:tint val="44500"/>
                                <a:satMod val="160000"/>
                              </a:srgbClr>
                            </a:gs>
                            <a:gs pos="100000">
                              <a:srgbClr val="FF0000">
                                <a:tint val="23500"/>
                                <a:satMod val="160000"/>
                              </a:srgbClr>
                            </a:gs>
                          </a:gsLst>
                          <a:lin ang="2700000" scaled="1"/>
                          <a:tileRect/>
                        </a:gra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258317661"/>
                      </a:ext>
                    </a:extLst>
                  </a:tr>
                  <a:tr h="134695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04" t="-198643" r="-100204" b="-10543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0410" t="-198643" r="-410" b="-10543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4247930"/>
                      </a:ext>
                    </a:extLst>
                  </a:tr>
                  <a:tr h="140526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04" t="-285714" r="-100204" b="-86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0410" t="-285714" r="-410" b="-86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10814025"/>
                      </a:ext>
                    </a:extLst>
                  </a:tr>
                </a:tbl>
              </a:graphicData>
            </a:graphic>
          </p:graphicFrame>
        </mc:Fallback>
      </mc:AlternateContent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BFCBB633-69FC-43BB-2C5F-84742AC658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7320257"/>
              </p:ext>
            </p:extLst>
          </p:nvPr>
        </p:nvGraphicFramePr>
        <p:xfrm>
          <a:off x="1628155" y="1509385"/>
          <a:ext cx="3033654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6827">
                  <a:extLst>
                    <a:ext uri="{9D8B030D-6E8A-4147-A177-3AD203B41FA5}">
                      <a16:colId xmlns:a16="http://schemas.microsoft.com/office/drawing/2014/main" val="2912940048"/>
                    </a:ext>
                  </a:extLst>
                </a:gridCol>
                <a:gridCol w="1516827">
                  <a:extLst>
                    <a:ext uri="{9D8B030D-6E8A-4147-A177-3AD203B41FA5}">
                      <a16:colId xmlns:a16="http://schemas.microsoft.com/office/drawing/2014/main" val="4144783962"/>
                    </a:ext>
                  </a:extLst>
                </a:gridCol>
              </a:tblGrid>
              <a:tr h="26026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Length </a:t>
                      </a:r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Frequency</a:t>
                      </a:r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7571991"/>
                  </a:ext>
                </a:extLst>
              </a:tr>
              <a:tr h="252127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5 &lt; L ≤ 10</a:t>
                      </a:r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9179600"/>
                  </a:ext>
                </a:extLst>
              </a:tr>
              <a:tr h="252127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10 &lt; L ≤ 15</a:t>
                      </a:r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21</a:t>
                      </a:r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7649976"/>
                  </a:ext>
                </a:extLst>
              </a:tr>
              <a:tr h="252127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15 &lt; L ≤ 20</a:t>
                      </a:r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14</a:t>
                      </a:r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8632398"/>
                  </a:ext>
                </a:extLst>
              </a:tr>
              <a:tr h="252127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20 &lt; L ≤ 25</a:t>
                      </a:r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2865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8935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539A64B5-38BA-4717-8822-1C78B476B031}"/>
              </a:ext>
            </a:extLst>
          </p:cNvPr>
          <p:cNvSpPr txBox="1"/>
          <p:nvPr/>
        </p:nvSpPr>
        <p:spPr>
          <a:xfrm>
            <a:off x="1" y="51254"/>
            <a:ext cx="1219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dirty="0"/>
              <a:t>Most common wrong answer?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9BB91DD-B215-4715-8C66-525FCC6BFBA7}"/>
              </a:ext>
            </a:extLst>
          </p:cNvPr>
          <p:cNvSpPr/>
          <p:nvPr/>
        </p:nvSpPr>
        <p:spPr>
          <a:xfrm>
            <a:off x="8367409" y="3333287"/>
            <a:ext cx="210843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600" b="1" i="0" dirty="0">
                <a:solidFill>
                  <a:srgbClr val="1C1C1C"/>
                </a:solidFill>
                <a:effectLst/>
                <a:latin typeface="robotolight"/>
              </a:rPr>
              <a:t>C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5D2A8C9-794F-46C8-9010-CDF77ABB5088}"/>
              </a:ext>
            </a:extLst>
          </p:cNvPr>
          <p:cNvSpPr/>
          <p:nvPr/>
        </p:nvSpPr>
        <p:spPr>
          <a:xfrm>
            <a:off x="6976352" y="4800430"/>
            <a:ext cx="489054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3600" dirty="0">
                <a:solidFill>
                  <a:srgbClr val="1C1C1C"/>
                </a:solidFill>
              </a:rPr>
              <a:t>They went for the highest frequency value instead of the group.</a:t>
            </a:r>
            <a:endParaRPr lang="en-GB" sz="3600" dirty="0">
              <a:solidFill>
                <a:prstClr val="black"/>
              </a:solidFill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A8FB825-339E-4A74-B0F1-5DEE68B3639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812" t="66627" r="62149" b="17356"/>
          <a:stretch/>
        </p:blipFill>
        <p:spPr>
          <a:xfrm>
            <a:off x="6897367" y="1180407"/>
            <a:ext cx="5048514" cy="2152880"/>
          </a:xfrm>
          <a:prstGeom prst="rect">
            <a:avLst/>
          </a:prstGeom>
        </p:spPr>
      </p:pic>
      <p:graphicFrame>
        <p:nvGraphicFramePr>
          <p:cNvPr id="2" name="Table 4">
            <a:extLst>
              <a:ext uri="{FF2B5EF4-FFF2-40B4-BE49-F238E27FC236}">
                <a16:creationId xmlns:a16="http://schemas.microsoft.com/office/drawing/2014/main" id="{6A38C11B-D9AE-1849-67E5-F54549570B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5184864"/>
              </p:ext>
            </p:extLst>
          </p:nvPr>
        </p:nvGraphicFramePr>
        <p:xfrm>
          <a:off x="491372" y="1180407"/>
          <a:ext cx="6036890" cy="54032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8445">
                  <a:extLst>
                    <a:ext uri="{9D8B030D-6E8A-4147-A177-3AD203B41FA5}">
                      <a16:colId xmlns:a16="http://schemas.microsoft.com/office/drawing/2014/main" val="6424639"/>
                    </a:ext>
                  </a:extLst>
                </a:gridCol>
                <a:gridCol w="3018445">
                  <a:extLst>
                    <a:ext uri="{9D8B030D-6E8A-4147-A177-3AD203B41FA5}">
                      <a16:colId xmlns:a16="http://schemas.microsoft.com/office/drawing/2014/main" val="2549139212"/>
                    </a:ext>
                  </a:extLst>
                </a:gridCol>
              </a:tblGrid>
              <a:tr h="2560375">
                <a:tc gridSpan="2">
                  <a:txBody>
                    <a:bodyPr/>
                    <a:lstStyle/>
                    <a:p>
                      <a:pPr algn="l"/>
                      <a:r>
                        <a:rPr lang="en-US" sz="3200" b="0" dirty="0">
                          <a:solidFill>
                            <a:schemeClr val="tx1"/>
                          </a:solidFill>
                        </a:rPr>
                        <a:t>What is the </a:t>
                      </a:r>
                    </a:p>
                    <a:p>
                      <a:pPr algn="l"/>
                      <a:r>
                        <a:rPr lang="en-US" sz="3200" b="0" dirty="0">
                          <a:solidFill>
                            <a:schemeClr val="tx1"/>
                          </a:solidFill>
                        </a:rPr>
                        <a:t>modal class?</a:t>
                      </a:r>
                      <a:endParaRPr lang="en-GB" sz="3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0070C0">
                            <a:tint val="66000"/>
                            <a:satMod val="160000"/>
                          </a:srgbClr>
                        </a:gs>
                        <a:gs pos="50000">
                          <a:srgbClr val="0070C0">
                            <a:tint val="44500"/>
                            <a:satMod val="160000"/>
                          </a:srgbClr>
                        </a:gs>
                        <a:gs pos="100000">
                          <a:srgbClr val="0070C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8317661"/>
                  </a:ext>
                </a:extLst>
              </a:tr>
              <a:tr h="1353761">
                <a:tc>
                  <a:txBody>
                    <a:bodyPr/>
                    <a:lstStyle/>
                    <a:p>
                      <a:pPr algn="l"/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A</a:t>
                      </a:r>
                    </a:p>
                    <a:p>
                      <a:pPr algn="ctr"/>
                      <a:endParaRPr lang="en-US" sz="1000" b="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sz="2800" b="0" dirty="0">
                          <a:solidFill>
                            <a:schemeClr val="tx1"/>
                          </a:solidFill>
                        </a:rPr>
                        <a:t>21</a:t>
                      </a:r>
                      <a:endParaRPr lang="en-GB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A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B</a:t>
                      </a:r>
                    </a:p>
                    <a:p>
                      <a:pPr algn="ctr"/>
                      <a:endParaRPr lang="en-US" sz="1000" b="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sz="2800" b="0" dirty="0">
                          <a:solidFill>
                            <a:schemeClr val="tx1"/>
                          </a:solidFill>
                        </a:rPr>
                        <a:t>19</a:t>
                      </a:r>
                      <a:endParaRPr lang="en-GB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A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247930"/>
                  </a:ext>
                </a:extLst>
              </a:tr>
              <a:tr h="1489137">
                <a:tc>
                  <a:txBody>
                    <a:bodyPr/>
                    <a:lstStyle/>
                    <a:p>
                      <a:pPr algn="l"/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C</a:t>
                      </a:r>
                    </a:p>
                    <a:p>
                      <a:pPr algn="ctr"/>
                      <a:endParaRPr lang="en-US" sz="1000" b="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sz="2800" b="0" dirty="0">
                          <a:solidFill>
                            <a:schemeClr val="tx1"/>
                          </a:solidFill>
                        </a:rPr>
                        <a:t>5 &lt; w ≤ 10</a:t>
                      </a:r>
                      <a:endParaRPr lang="en-GB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A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D</a:t>
                      </a:r>
                    </a:p>
                    <a:p>
                      <a:pPr algn="ctr"/>
                      <a:endParaRPr lang="en-US" sz="1000" b="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sz="2800" b="0" dirty="0">
                          <a:solidFill>
                            <a:schemeClr val="tx1"/>
                          </a:solidFill>
                        </a:rPr>
                        <a:t>20 &lt; w ≤ 25</a:t>
                      </a:r>
                      <a:endParaRPr lang="en-GB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A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0814025"/>
                  </a:ext>
                </a:extLst>
              </a:tr>
            </a:tbl>
          </a:graphicData>
        </a:graphic>
      </p:graphicFrame>
      <p:graphicFrame>
        <p:nvGraphicFramePr>
          <p:cNvPr id="3" name="Table 4">
            <a:extLst>
              <a:ext uri="{FF2B5EF4-FFF2-40B4-BE49-F238E27FC236}">
                <a16:creationId xmlns:a16="http://schemas.microsoft.com/office/drawing/2014/main" id="{F5512FED-97FF-3D96-7631-34350A1D92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7949864"/>
              </p:ext>
            </p:extLst>
          </p:nvPr>
        </p:nvGraphicFramePr>
        <p:xfrm>
          <a:off x="2980143" y="1332924"/>
          <a:ext cx="3169428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4714">
                  <a:extLst>
                    <a:ext uri="{9D8B030D-6E8A-4147-A177-3AD203B41FA5}">
                      <a16:colId xmlns:a16="http://schemas.microsoft.com/office/drawing/2014/main" val="2912940048"/>
                    </a:ext>
                  </a:extLst>
                </a:gridCol>
                <a:gridCol w="1584714">
                  <a:extLst>
                    <a:ext uri="{9D8B030D-6E8A-4147-A177-3AD203B41FA5}">
                      <a16:colId xmlns:a16="http://schemas.microsoft.com/office/drawing/2014/main" val="4144783962"/>
                    </a:ext>
                  </a:extLst>
                </a:gridCol>
              </a:tblGrid>
              <a:tr h="215404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Weight </a:t>
                      </a:r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Frequency</a:t>
                      </a:r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7571991"/>
                  </a:ext>
                </a:extLst>
              </a:tr>
              <a:tr h="208672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0 &lt; L ≤ 5</a:t>
                      </a: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13</a:t>
                      </a: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9179600"/>
                  </a:ext>
                </a:extLst>
              </a:tr>
              <a:tr h="208672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5 &lt; L ≤ 10</a:t>
                      </a: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21</a:t>
                      </a: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7649976"/>
                  </a:ext>
                </a:extLst>
              </a:tr>
              <a:tr h="208672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10 &lt; L ≤ 15</a:t>
                      </a: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8632398"/>
                  </a:ext>
                </a:extLst>
              </a:tr>
              <a:tr h="208672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25 &lt; L ≤ 20</a:t>
                      </a: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2865000"/>
                  </a:ext>
                </a:extLst>
              </a:tr>
              <a:tr h="208672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20 &lt; w ≤ 25</a:t>
                      </a: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79663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27397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</TotalTime>
  <Words>234</Words>
  <Application>Microsoft Office PowerPoint</Application>
  <PresentationFormat>Widescreen</PresentationFormat>
  <Paragraphs>108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1" baseType="lpstr">
      <vt:lpstr>Arial</vt:lpstr>
      <vt:lpstr>Bradley Hand ITC</vt:lpstr>
      <vt:lpstr>Calibri</vt:lpstr>
      <vt:lpstr>Calibri Light</vt:lpstr>
      <vt:lpstr>Cambria Math</vt:lpstr>
      <vt:lpstr>robotolight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12</cp:revision>
  <dcterms:created xsi:type="dcterms:W3CDTF">2019-10-28T12:08:02Z</dcterms:created>
  <dcterms:modified xsi:type="dcterms:W3CDTF">2023-11-13T15:18:07Z</dcterms:modified>
</cp:coreProperties>
</file>