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7" r:id="rId2"/>
    <p:sldId id="256" r:id="rId3"/>
    <p:sldId id="296" r:id="rId4"/>
    <p:sldId id="282" r:id="rId5"/>
    <p:sldId id="283" r:id="rId6"/>
    <p:sldId id="284" r:id="rId7"/>
    <p:sldId id="285" r:id="rId8"/>
    <p:sldId id="286" r:id="rId9"/>
    <p:sldId id="288" r:id="rId10"/>
    <p:sldId id="289" r:id="rId11"/>
    <p:sldId id="287" r:id="rId12"/>
    <p:sldId id="266" r:id="rId13"/>
    <p:sldId id="268" r:id="rId14"/>
    <p:sldId id="276" r:id="rId15"/>
    <p:sldId id="278" r:id="rId16"/>
    <p:sldId id="277" r:id="rId17"/>
    <p:sldId id="281" r:id="rId18"/>
    <p:sldId id="290" r:id="rId19"/>
    <p:sldId id="292" r:id="rId20"/>
    <p:sldId id="293" r:id="rId21"/>
    <p:sldId id="294" r:id="rId22"/>
    <p:sldId id="2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CC00CC"/>
    <a:srgbClr val="FF6600"/>
    <a:srgbClr val="EADCF4"/>
    <a:srgbClr val="FFD4B7"/>
    <a:srgbClr val="FFC9C9"/>
    <a:srgbClr val="DCC5ED"/>
    <a:srgbClr val="FF3300"/>
    <a:srgbClr val="FF8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C41F71-515F-4C32-9EC9-D4887F91708C}" v="1" dt="2023-02-24T05:35:47.0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373" autoAdjust="0"/>
  </p:normalViewPr>
  <p:slideViewPr>
    <p:cSldViewPr snapToGrid="0">
      <p:cViewPr varScale="1">
        <p:scale>
          <a:sx n="88" d="100"/>
          <a:sy n="88" d="100"/>
        </p:scale>
        <p:origin x="69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2C41F71-515F-4C32-9EC9-D4887F91708C}"/>
    <pc:docChg chg="custSel addSld modSld sldOrd">
      <pc:chgData name="Stewart Gale" userId="3647ddd2-6040-41ae-a96d-232c23482af8" providerId="ADAL" clId="{02C41F71-515F-4C32-9EC9-D4887F91708C}" dt="2023-02-24T05:38:09.849" v="66" actId="1036"/>
      <pc:docMkLst>
        <pc:docMk/>
      </pc:docMkLst>
      <pc:sldChg chg="delSp modSp mod ord">
        <pc:chgData name="Stewart Gale" userId="3647ddd2-6040-41ae-a96d-232c23482af8" providerId="ADAL" clId="{02C41F71-515F-4C32-9EC9-D4887F91708C}" dt="2023-02-24T05:36:29.944" v="23" actId="1076"/>
        <pc:sldMkLst>
          <pc:docMk/>
          <pc:sldMk cId="3957014404" sldId="256"/>
        </pc:sldMkLst>
        <pc:spChg chg="mod">
          <ac:chgData name="Stewart Gale" userId="3647ddd2-6040-41ae-a96d-232c23482af8" providerId="ADAL" clId="{02C41F71-515F-4C32-9EC9-D4887F91708C}" dt="2023-02-24T05:36:26.489" v="21" actId="1076"/>
          <ac:spMkLst>
            <pc:docMk/>
            <pc:sldMk cId="3957014404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02C41F71-515F-4C32-9EC9-D4887F91708C}" dt="2023-02-24T05:36:22.864" v="20" actId="478"/>
          <ac:spMkLst>
            <pc:docMk/>
            <pc:sldMk cId="3957014404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02C41F71-515F-4C32-9EC9-D4887F91708C}" dt="2023-02-24T05:36:29.944" v="23" actId="1076"/>
          <ac:spMkLst>
            <pc:docMk/>
            <pc:sldMk cId="3957014404" sldId="256"/>
            <ac:spMk id="7" creationId="{00000000-0000-0000-0000-000000000000}"/>
          </ac:spMkLst>
        </pc:spChg>
        <pc:picChg chg="mod">
          <ac:chgData name="Stewart Gale" userId="3647ddd2-6040-41ae-a96d-232c23482af8" providerId="ADAL" clId="{02C41F71-515F-4C32-9EC9-D4887F91708C}" dt="2023-02-24T05:36:27.631" v="22" actId="1076"/>
          <ac:picMkLst>
            <pc:docMk/>
            <pc:sldMk cId="3957014404" sldId="256"/>
            <ac:picMk id="8" creationId="{00000000-0000-0000-0000-000000000000}"/>
          </ac:picMkLst>
        </pc:picChg>
      </pc:sldChg>
      <pc:sldChg chg="delSp modSp mod">
        <pc:chgData name="Stewart Gale" userId="3647ddd2-6040-41ae-a96d-232c23482af8" providerId="ADAL" clId="{02C41F71-515F-4C32-9EC9-D4887F91708C}" dt="2023-02-24T05:38:09.849" v="66" actId="1036"/>
        <pc:sldMkLst>
          <pc:docMk/>
          <pc:sldMk cId="1746874039" sldId="281"/>
        </pc:sldMkLst>
        <pc:spChg chg="del mod">
          <ac:chgData name="Stewart Gale" userId="3647ddd2-6040-41ae-a96d-232c23482af8" providerId="ADAL" clId="{02C41F71-515F-4C32-9EC9-D4887F91708C}" dt="2023-02-24T05:37:02.683" v="25" actId="478"/>
          <ac:spMkLst>
            <pc:docMk/>
            <pc:sldMk cId="1746874039" sldId="281"/>
            <ac:spMk id="4" creationId="{00000000-0000-0000-0000-000000000000}"/>
          </ac:spMkLst>
        </pc:spChg>
        <pc:spChg chg="mod">
          <ac:chgData name="Stewart Gale" userId="3647ddd2-6040-41ae-a96d-232c23482af8" providerId="ADAL" clId="{02C41F71-515F-4C32-9EC9-D4887F91708C}" dt="2023-02-24T05:38:09.849" v="66" actId="1036"/>
          <ac:spMkLst>
            <pc:docMk/>
            <pc:sldMk cId="1746874039" sldId="281"/>
            <ac:spMk id="5" creationId="{00000000-0000-0000-0000-000000000000}"/>
          </ac:spMkLst>
        </pc:spChg>
        <pc:spChg chg="mod">
          <ac:chgData name="Stewart Gale" userId="3647ddd2-6040-41ae-a96d-232c23482af8" providerId="ADAL" clId="{02C41F71-515F-4C32-9EC9-D4887F91708C}" dt="2023-02-24T05:38:09.849" v="66" actId="1036"/>
          <ac:spMkLst>
            <pc:docMk/>
            <pc:sldMk cId="1746874039" sldId="281"/>
            <ac:spMk id="6" creationId="{00000000-0000-0000-0000-000000000000}"/>
          </ac:spMkLst>
        </pc:spChg>
        <pc:spChg chg="mod">
          <ac:chgData name="Stewart Gale" userId="3647ddd2-6040-41ae-a96d-232c23482af8" providerId="ADAL" clId="{02C41F71-515F-4C32-9EC9-D4887F91708C}" dt="2023-02-24T05:38:09.849" v="66" actId="1036"/>
          <ac:spMkLst>
            <pc:docMk/>
            <pc:sldMk cId="1746874039" sldId="281"/>
            <ac:spMk id="7" creationId="{00000000-0000-0000-0000-000000000000}"/>
          </ac:spMkLst>
        </pc:spChg>
        <pc:spChg chg="mod">
          <ac:chgData name="Stewart Gale" userId="3647ddd2-6040-41ae-a96d-232c23482af8" providerId="ADAL" clId="{02C41F71-515F-4C32-9EC9-D4887F91708C}" dt="2023-02-24T05:38:09.849" v="66" actId="1036"/>
          <ac:spMkLst>
            <pc:docMk/>
            <pc:sldMk cId="1746874039" sldId="281"/>
            <ac:spMk id="8" creationId="{00000000-0000-0000-0000-000000000000}"/>
          </ac:spMkLst>
        </pc:spChg>
        <pc:spChg chg="mod">
          <ac:chgData name="Stewart Gale" userId="3647ddd2-6040-41ae-a96d-232c23482af8" providerId="ADAL" clId="{02C41F71-515F-4C32-9EC9-D4887F91708C}" dt="2023-02-24T05:38:09.849" v="66" actId="1036"/>
          <ac:spMkLst>
            <pc:docMk/>
            <pc:sldMk cId="1746874039" sldId="281"/>
            <ac:spMk id="9" creationId="{00000000-0000-0000-0000-000000000000}"/>
          </ac:spMkLst>
        </pc:spChg>
      </pc:sldChg>
      <pc:sldChg chg="delSp modSp add mod ord delAnim">
        <pc:chgData name="Stewart Gale" userId="3647ddd2-6040-41ae-a96d-232c23482af8" providerId="ADAL" clId="{02C41F71-515F-4C32-9EC9-D4887F91708C}" dt="2023-02-24T05:36:17.971" v="17" actId="1076"/>
        <pc:sldMkLst>
          <pc:docMk/>
          <pc:sldMk cId="3396246284" sldId="297"/>
        </pc:sldMkLst>
        <pc:spChg chg="del">
          <ac:chgData name="Stewart Gale" userId="3647ddd2-6040-41ae-a96d-232c23482af8" providerId="ADAL" clId="{02C41F71-515F-4C32-9EC9-D4887F91708C}" dt="2023-02-24T05:35:52.896" v="3" actId="478"/>
          <ac:spMkLst>
            <pc:docMk/>
            <pc:sldMk cId="3396246284" sldId="297"/>
            <ac:spMk id="2" creationId="{00000000-0000-0000-0000-000000000000}"/>
          </ac:spMkLst>
        </pc:spChg>
        <pc:spChg chg="mod">
          <ac:chgData name="Stewart Gale" userId="3647ddd2-6040-41ae-a96d-232c23482af8" providerId="ADAL" clId="{02C41F71-515F-4C32-9EC9-D4887F91708C}" dt="2023-02-24T05:36:17.971" v="17" actId="1076"/>
          <ac:spMkLst>
            <pc:docMk/>
            <pc:sldMk cId="3396246284" sldId="297"/>
            <ac:spMk id="4" creationId="{00000000-0000-0000-0000-000000000000}"/>
          </ac:spMkLst>
        </pc:spChg>
        <pc:spChg chg="del">
          <ac:chgData name="Stewart Gale" userId="3647ddd2-6040-41ae-a96d-232c23482af8" providerId="ADAL" clId="{02C41F71-515F-4C32-9EC9-D4887F91708C}" dt="2023-02-24T05:35:52.896" v="3" actId="478"/>
          <ac:spMkLst>
            <pc:docMk/>
            <pc:sldMk cId="3396246284" sldId="297"/>
            <ac:spMk id="7" creationId="{00000000-0000-0000-0000-000000000000}"/>
          </ac:spMkLst>
        </pc:spChg>
        <pc:picChg chg="del">
          <ac:chgData name="Stewart Gale" userId="3647ddd2-6040-41ae-a96d-232c23482af8" providerId="ADAL" clId="{02C41F71-515F-4C32-9EC9-D4887F91708C}" dt="2023-02-24T05:35:52.896" v="3" actId="478"/>
          <ac:picMkLst>
            <pc:docMk/>
            <pc:sldMk cId="3396246284" sldId="297"/>
            <ac:picMk id="8" creationId="{00000000-0000-0000-0000-000000000000}"/>
          </ac:picMkLst>
        </pc:picChg>
      </pc:sldChg>
    </pc:docChg>
  </pc:docChgLst>
  <pc:docChgLst>
    <pc:chgData name="Stewart Gale" userId="3647ddd2-6040-41ae-a96d-232c23482af8" providerId="ADAL" clId="{EB6DC051-78EF-41D9-92A9-44DE6CEE738F}"/>
    <pc:docChg chg="undo custSel addSld delSld modSld sldOrd">
      <pc:chgData name="Stewart Gale" userId="3647ddd2-6040-41ae-a96d-232c23482af8" providerId="ADAL" clId="{EB6DC051-78EF-41D9-92A9-44DE6CEE738F}" dt="2021-04-25T06:01:45.294" v="297" actId="478"/>
      <pc:docMkLst>
        <pc:docMk/>
      </pc:docMkLst>
      <pc:sldChg chg="addSp delSp modSp mod delAnim modAnim">
        <pc:chgData name="Stewart Gale" userId="3647ddd2-6040-41ae-a96d-232c23482af8" providerId="ADAL" clId="{EB6DC051-78EF-41D9-92A9-44DE6CEE738F}" dt="2021-04-25T05:57:54.238" v="213"/>
        <pc:sldMkLst>
          <pc:docMk/>
          <pc:sldMk cId="950335555" sldId="266"/>
        </pc:sldMkLst>
        <pc:spChg chg="del mod">
          <ac:chgData name="Stewart Gale" userId="3647ddd2-6040-41ae-a96d-232c23482af8" providerId="ADAL" clId="{EB6DC051-78EF-41D9-92A9-44DE6CEE738F}" dt="2021-04-25T05:57:29.462" v="210" actId="478"/>
          <ac:spMkLst>
            <pc:docMk/>
            <pc:sldMk cId="950335555" sldId="266"/>
            <ac:spMk id="13" creationId="{00000000-0000-0000-0000-000000000000}"/>
          </ac:spMkLst>
        </pc:spChg>
        <pc:spChg chg="del">
          <ac:chgData name="Stewart Gale" userId="3647ddd2-6040-41ae-a96d-232c23482af8" providerId="ADAL" clId="{EB6DC051-78EF-41D9-92A9-44DE6CEE738F}" dt="2021-04-25T05:57:29.462" v="210" actId="478"/>
          <ac:spMkLst>
            <pc:docMk/>
            <pc:sldMk cId="950335555" sldId="266"/>
            <ac:spMk id="14" creationId="{00000000-0000-0000-0000-000000000000}"/>
          </ac:spMkLst>
        </pc:spChg>
        <pc:spChg chg="add mod">
          <ac:chgData name="Stewart Gale" userId="3647ddd2-6040-41ae-a96d-232c23482af8" providerId="ADAL" clId="{EB6DC051-78EF-41D9-92A9-44DE6CEE738F}" dt="2021-04-25T05:57:41.982" v="212" actId="1076"/>
          <ac:spMkLst>
            <pc:docMk/>
            <pc:sldMk cId="950335555" sldId="266"/>
            <ac:spMk id="17" creationId="{9155E5E0-E500-4DF8-BCE0-B78AA34863A7}"/>
          </ac:spMkLst>
        </pc:spChg>
        <pc:spChg chg="del">
          <ac:chgData name="Stewart Gale" userId="3647ddd2-6040-41ae-a96d-232c23482af8" providerId="ADAL" clId="{EB6DC051-78EF-41D9-92A9-44DE6CEE738F}" dt="2021-04-25T05:57:29.462" v="210" actId="478"/>
          <ac:spMkLst>
            <pc:docMk/>
            <pc:sldMk cId="950335555" sldId="266"/>
            <ac:spMk id="19" creationId="{00000000-0000-0000-0000-000000000000}"/>
          </ac:spMkLst>
        </pc:spChg>
        <pc:spChg chg="add mod">
          <ac:chgData name="Stewart Gale" userId="3647ddd2-6040-41ae-a96d-232c23482af8" providerId="ADAL" clId="{EB6DC051-78EF-41D9-92A9-44DE6CEE738F}" dt="2021-04-25T05:57:41.982" v="212" actId="1076"/>
          <ac:spMkLst>
            <pc:docMk/>
            <pc:sldMk cId="950335555" sldId="266"/>
            <ac:spMk id="20" creationId="{5C5FFC26-AA21-435B-9DBB-7C9F3E2F4909}"/>
          </ac:spMkLst>
        </pc:spChg>
        <pc:spChg chg="add mod">
          <ac:chgData name="Stewart Gale" userId="3647ddd2-6040-41ae-a96d-232c23482af8" providerId="ADAL" clId="{EB6DC051-78EF-41D9-92A9-44DE6CEE738F}" dt="2021-04-25T05:57:41.982" v="212" actId="1076"/>
          <ac:spMkLst>
            <pc:docMk/>
            <pc:sldMk cId="950335555" sldId="266"/>
            <ac:spMk id="21" creationId="{F95121B3-0F7E-46F1-A5F9-2BC967B7B316}"/>
          </ac:spMkLst>
        </pc:spChg>
        <pc:spChg chg="add mod">
          <ac:chgData name="Stewart Gale" userId="3647ddd2-6040-41ae-a96d-232c23482af8" providerId="ADAL" clId="{EB6DC051-78EF-41D9-92A9-44DE6CEE738F}" dt="2021-04-25T05:57:41.982" v="212" actId="1076"/>
          <ac:spMkLst>
            <pc:docMk/>
            <pc:sldMk cId="950335555" sldId="266"/>
            <ac:spMk id="22" creationId="{6D7FAB8A-86B5-4754-BB9D-84399D9889B5}"/>
          </ac:spMkLst>
        </pc:spChg>
        <pc:spChg chg="add mod">
          <ac:chgData name="Stewart Gale" userId="3647ddd2-6040-41ae-a96d-232c23482af8" providerId="ADAL" clId="{EB6DC051-78EF-41D9-92A9-44DE6CEE738F}" dt="2021-04-25T05:57:41.982" v="212" actId="1076"/>
          <ac:spMkLst>
            <pc:docMk/>
            <pc:sldMk cId="950335555" sldId="266"/>
            <ac:spMk id="23" creationId="{0273E158-BEC3-42AB-9D5C-B866D3E3990D}"/>
          </ac:spMkLst>
        </pc:spChg>
        <pc:spChg chg="del">
          <ac:chgData name="Stewart Gale" userId="3647ddd2-6040-41ae-a96d-232c23482af8" providerId="ADAL" clId="{EB6DC051-78EF-41D9-92A9-44DE6CEE738F}" dt="2021-04-25T05:57:29.462" v="210" actId="478"/>
          <ac:spMkLst>
            <pc:docMk/>
            <pc:sldMk cId="950335555" sldId="266"/>
            <ac:spMk id="59" creationId="{00000000-0000-0000-0000-000000000000}"/>
          </ac:spMkLst>
        </pc:spChg>
        <pc:spChg chg="del">
          <ac:chgData name="Stewart Gale" userId="3647ddd2-6040-41ae-a96d-232c23482af8" providerId="ADAL" clId="{EB6DC051-78EF-41D9-92A9-44DE6CEE738F}" dt="2021-04-25T05:57:29.462" v="210" actId="478"/>
          <ac:spMkLst>
            <pc:docMk/>
            <pc:sldMk cId="950335555" sldId="266"/>
            <ac:spMk id="62" creationId="{00000000-0000-0000-0000-000000000000}"/>
          </ac:spMkLst>
        </pc:spChg>
      </pc:sldChg>
      <pc:sldChg chg="modSp mod">
        <pc:chgData name="Stewart Gale" userId="3647ddd2-6040-41ae-a96d-232c23482af8" providerId="ADAL" clId="{EB6DC051-78EF-41D9-92A9-44DE6CEE738F}" dt="2021-04-25T05:58:28.321" v="233" actId="1036"/>
        <pc:sldMkLst>
          <pc:docMk/>
          <pc:sldMk cId="3208501738" sldId="268"/>
        </pc:sldMkLst>
        <pc:spChg chg="mod">
          <ac:chgData name="Stewart Gale" userId="3647ddd2-6040-41ae-a96d-232c23482af8" providerId="ADAL" clId="{EB6DC051-78EF-41D9-92A9-44DE6CEE738F}" dt="2021-04-25T05:58:09.738" v="214" actId="1076"/>
          <ac:spMkLst>
            <pc:docMk/>
            <pc:sldMk cId="3208501738" sldId="268"/>
            <ac:spMk id="3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09.738" v="214" actId="1076"/>
          <ac:spMkLst>
            <pc:docMk/>
            <pc:sldMk cId="3208501738" sldId="268"/>
            <ac:spMk id="15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28.321" v="233" actId="1036"/>
          <ac:spMkLst>
            <pc:docMk/>
            <pc:sldMk cId="3208501738" sldId="268"/>
            <ac:spMk id="16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09.738" v="214" actId="1076"/>
          <ac:spMkLst>
            <pc:docMk/>
            <pc:sldMk cId="3208501738" sldId="268"/>
            <ac:spMk id="18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28.321" v="233" actId="1036"/>
          <ac:spMkLst>
            <pc:docMk/>
            <pc:sldMk cId="3208501738" sldId="268"/>
            <ac:spMk id="19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28.321" v="233" actId="1036"/>
          <ac:spMkLst>
            <pc:docMk/>
            <pc:sldMk cId="3208501738" sldId="268"/>
            <ac:spMk id="59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09.738" v="214" actId="1076"/>
          <ac:spMkLst>
            <pc:docMk/>
            <pc:sldMk cId="3208501738" sldId="268"/>
            <ac:spMk id="60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28.321" v="233" actId="1036"/>
          <ac:spMkLst>
            <pc:docMk/>
            <pc:sldMk cId="3208501738" sldId="268"/>
            <ac:spMk id="62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28.321" v="233" actId="1036"/>
          <ac:spMkLst>
            <pc:docMk/>
            <pc:sldMk cId="3208501738" sldId="268"/>
            <ac:spMk id="64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8:09.738" v="214" actId="1076"/>
          <ac:spMkLst>
            <pc:docMk/>
            <pc:sldMk cId="3208501738" sldId="268"/>
            <ac:spMk id="65" creationId="{00000000-0000-0000-0000-000000000000}"/>
          </ac:spMkLst>
        </pc:spChg>
      </pc:sldChg>
      <pc:sldChg chg="del">
        <pc:chgData name="Stewart Gale" userId="3647ddd2-6040-41ae-a96d-232c23482af8" providerId="ADAL" clId="{EB6DC051-78EF-41D9-92A9-44DE6CEE738F}" dt="2021-04-25T05:59:14.535" v="235" actId="47"/>
        <pc:sldMkLst>
          <pc:docMk/>
          <pc:sldMk cId="419410723" sldId="275"/>
        </pc:sldMkLst>
      </pc:sldChg>
      <pc:sldChg chg="delSp mod ord delAnim">
        <pc:chgData name="Stewart Gale" userId="3647ddd2-6040-41ae-a96d-232c23482af8" providerId="ADAL" clId="{EB6DC051-78EF-41D9-92A9-44DE6CEE738F}" dt="2021-04-25T06:01:45.294" v="297" actId="478"/>
        <pc:sldMkLst>
          <pc:docMk/>
          <pc:sldMk cId="867850997" sldId="276"/>
        </pc:sldMkLst>
        <pc:spChg chg="del">
          <ac:chgData name="Stewart Gale" userId="3647ddd2-6040-41ae-a96d-232c23482af8" providerId="ADAL" clId="{EB6DC051-78EF-41D9-92A9-44DE6CEE738F}" dt="2021-04-25T06:01:45.294" v="297" actId="478"/>
          <ac:spMkLst>
            <pc:docMk/>
            <pc:sldMk cId="867850997" sldId="276"/>
            <ac:spMk id="18" creationId="{00000000-0000-0000-0000-000000000000}"/>
          </ac:spMkLst>
        </pc:spChg>
        <pc:spChg chg="del">
          <ac:chgData name="Stewart Gale" userId="3647ddd2-6040-41ae-a96d-232c23482af8" providerId="ADAL" clId="{EB6DC051-78EF-41D9-92A9-44DE6CEE738F}" dt="2021-04-25T06:01:45.294" v="297" actId="478"/>
          <ac:spMkLst>
            <pc:docMk/>
            <pc:sldMk cId="867850997" sldId="276"/>
            <ac:spMk id="19" creationId="{00000000-0000-0000-0000-000000000000}"/>
          </ac:spMkLst>
        </pc:spChg>
      </pc:sldChg>
      <pc:sldChg chg="del">
        <pc:chgData name="Stewart Gale" userId="3647ddd2-6040-41ae-a96d-232c23482af8" providerId="ADAL" clId="{EB6DC051-78EF-41D9-92A9-44DE6CEE738F}" dt="2021-04-25T05:59:16.595" v="236" actId="47"/>
        <pc:sldMkLst>
          <pc:docMk/>
          <pc:sldMk cId="3089575694" sldId="280"/>
        </pc:sldMkLst>
      </pc:sldChg>
      <pc:sldChg chg="modSp mod modAnim">
        <pc:chgData name="Stewart Gale" userId="3647ddd2-6040-41ae-a96d-232c23482af8" providerId="ADAL" clId="{EB6DC051-78EF-41D9-92A9-44DE6CEE738F}" dt="2021-04-25T06:01:22.816" v="294" actId="115"/>
        <pc:sldMkLst>
          <pc:docMk/>
          <pc:sldMk cId="1746874039" sldId="281"/>
        </pc:sldMkLst>
        <pc:spChg chg="mod">
          <ac:chgData name="Stewart Gale" userId="3647ddd2-6040-41ae-a96d-232c23482af8" providerId="ADAL" clId="{EB6DC051-78EF-41D9-92A9-44DE6CEE738F}" dt="2021-04-25T06:01:22.816" v="294" actId="115"/>
          <ac:spMkLst>
            <pc:docMk/>
            <pc:sldMk cId="1746874039" sldId="281"/>
            <ac:spMk id="4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6:01:01.890" v="278" actId="1076"/>
          <ac:spMkLst>
            <pc:docMk/>
            <pc:sldMk cId="1746874039" sldId="281"/>
            <ac:spMk id="5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6:01:19.154" v="293" actId="1036"/>
          <ac:spMkLst>
            <pc:docMk/>
            <pc:sldMk cId="1746874039" sldId="281"/>
            <ac:spMk id="6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6:01:19.154" v="293" actId="1036"/>
          <ac:spMkLst>
            <pc:docMk/>
            <pc:sldMk cId="1746874039" sldId="281"/>
            <ac:spMk id="7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6:01:19.154" v="293" actId="1036"/>
          <ac:spMkLst>
            <pc:docMk/>
            <pc:sldMk cId="1746874039" sldId="281"/>
            <ac:spMk id="8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6:01:19.154" v="293" actId="1036"/>
          <ac:spMkLst>
            <pc:docMk/>
            <pc:sldMk cId="1746874039" sldId="281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EB6DC051-78EF-41D9-92A9-44DE6CEE738F}" dt="2021-04-25T05:56:18.935" v="196" actId="1076"/>
        <pc:sldMkLst>
          <pc:docMk/>
          <pc:sldMk cId="2556607713" sldId="285"/>
        </pc:sldMkLst>
        <pc:spChg chg="mod">
          <ac:chgData name="Stewart Gale" userId="3647ddd2-6040-41ae-a96d-232c23482af8" providerId="ADAL" clId="{EB6DC051-78EF-41D9-92A9-44DE6CEE738F}" dt="2021-04-25T05:56:14.664" v="195" actId="1076"/>
          <ac:spMkLst>
            <pc:docMk/>
            <pc:sldMk cId="2556607713" sldId="285"/>
            <ac:spMk id="13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6:18.935" v="196" actId="1076"/>
          <ac:spMkLst>
            <pc:docMk/>
            <pc:sldMk cId="2556607713" sldId="285"/>
            <ac:spMk id="14" creationId="{00000000-0000-0000-0000-000000000000}"/>
          </ac:spMkLst>
        </pc:spChg>
      </pc:sldChg>
      <pc:sldChg chg="addSp delSp modSp mod">
        <pc:chgData name="Stewart Gale" userId="3647ddd2-6040-41ae-a96d-232c23482af8" providerId="ADAL" clId="{EB6DC051-78EF-41D9-92A9-44DE6CEE738F}" dt="2021-04-25T05:56:52.494" v="203" actId="1076"/>
        <pc:sldMkLst>
          <pc:docMk/>
          <pc:sldMk cId="3475018676" sldId="288"/>
        </pc:sldMkLst>
        <pc:spChg chg="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3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12" creationId="{00000000-0000-0000-0000-000000000000}"/>
          </ac:spMkLst>
        </pc:spChg>
        <pc:spChg chg="del">
          <ac:chgData name="Stewart Gale" userId="3647ddd2-6040-41ae-a96d-232c23482af8" providerId="ADAL" clId="{EB6DC051-78EF-41D9-92A9-44DE6CEE738F}" dt="2021-04-25T05:56:34.629" v="198" actId="478"/>
          <ac:spMkLst>
            <pc:docMk/>
            <pc:sldMk cId="3475018676" sldId="288"/>
            <ac:spMk id="13" creationId="{00000000-0000-0000-0000-000000000000}"/>
          </ac:spMkLst>
        </pc:spChg>
        <pc:spChg chg="del">
          <ac:chgData name="Stewart Gale" userId="3647ddd2-6040-41ae-a96d-232c23482af8" providerId="ADAL" clId="{EB6DC051-78EF-41D9-92A9-44DE6CEE738F}" dt="2021-04-25T05:56:34.629" v="198" actId="478"/>
          <ac:spMkLst>
            <pc:docMk/>
            <pc:sldMk cId="3475018676" sldId="288"/>
            <ac:spMk id="14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17" creationId="{00000000-0000-0000-0000-000000000000}"/>
          </ac:spMkLst>
        </pc:spChg>
        <pc:spChg chg="add 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19" creationId="{7362463E-2F3D-482B-BA17-5421B2C2352A}"/>
          </ac:spMkLst>
        </pc:spChg>
        <pc:spChg chg="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20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21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22" creationId="{00000000-0000-0000-0000-000000000000}"/>
          </ac:spMkLst>
        </pc:spChg>
        <pc:spChg chg="add 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23" creationId="{A85C4444-AC5C-4E41-B49A-68AE8113AAF9}"/>
          </ac:spMkLst>
        </pc:spChg>
        <pc:spChg chg="add 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24" creationId="{5D7C465B-3B86-4757-BFD9-D8E1A40A4D24}"/>
          </ac:spMkLst>
        </pc:spChg>
        <pc:spChg chg="add 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25" creationId="{3BCEBC40-F25E-459D-9E97-D2FA6CC879DA}"/>
          </ac:spMkLst>
        </pc:spChg>
        <pc:spChg chg="del">
          <ac:chgData name="Stewart Gale" userId="3647ddd2-6040-41ae-a96d-232c23482af8" providerId="ADAL" clId="{EB6DC051-78EF-41D9-92A9-44DE6CEE738F}" dt="2021-04-25T05:56:34.629" v="198" actId="478"/>
          <ac:spMkLst>
            <pc:docMk/>
            <pc:sldMk cId="3475018676" sldId="288"/>
            <ac:spMk id="26" creationId="{00000000-0000-0000-0000-000000000000}"/>
          </ac:spMkLst>
        </pc:spChg>
        <pc:spChg chg="del">
          <ac:chgData name="Stewart Gale" userId="3647ddd2-6040-41ae-a96d-232c23482af8" providerId="ADAL" clId="{EB6DC051-78EF-41D9-92A9-44DE6CEE738F}" dt="2021-04-25T05:56:34.629" v="198" actId="478"/>
          <ac:spMkLst>
            <pc:docMk/>
            <pc:sldMk cId="3475018676" sldId="288"/>
            <ac:spMk id="27" creationId="{00000000-0000-0000-0000-000000000000}"/>
          </ac:spMkLst>
        </pc:spChg>
        <pc:spChg chg="del">
          <ac:chgData name="Stewart Gale" userId="3647ddd2-6040-41ae-a96d-232c23482af8" providerId="ADAL" clId="{EB6DC051-78EF-41D9-92A9-44DE6CEE738F}" dt="2021-04-25T05:56:34.629" v="198" actId="478"/>
          <ac:spMkLst>
            <pc:docMk/>
            <pc:sldMk cId="3475018676" sldId="288"/>
            <ac:spMk id="28" creationId="{00000000-0000-0000-0000-000000000000}"/>
          </ac:spMkLst>
        </pc:spChg>
        <pc:spChg chg="add 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29" creationId="{209006E7-45FA-469C-8A94-D52C2D992B17}"/>
          </ac:spMkLst>
        </pc:spChg>
        <pc:spChg chg="add 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30" creationId="{A3026C0D-F30A-484F-89C6-F0980F03FEE8}"/>
          </ac:spMkLst>
        </pc:spChg>
        <pc:spChg chg="add 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31" creationId="{4D55FC4F-B1DE-4A57-8152-78A8E8B34460}"/>
          </ac:spMkLst>
        </pc:spChg>
        <pc:spChg chg="del mod">
          <ac:chgData name="Stewart Gale" userId="3647ddd2-6040-41ae-a96d-232c23482af8" providerId="ADAL" clId="{EB6DC051-78EF-41D9-92A9-44DE6CEE738F}" dt="2021-04-25T05:56:37.228" v="200" actId="478"/>
          <ac:spMkLst>
            <pc:docMk/>
            <pc:sldMk cId="3475018676" sldId="288"/>
            <ac:spMk id="59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6:52.494" v="203" actId="1076"/>
          <ac:spMkLst>
            <pc:docMk/>
            <pc:sldMk cId="3475018676" sldId="288"/>
            <ac:spMk id="60" creationId="{00000000-0000-0000-0000-000000000000}"/>
          </ac:spMkLst>
        </pc:spChg>
        <pc:spChg chg="del">
          <ac:chgData name="Stewart Gale" userId="3647ddd2-6040-41ae-a96d-232c23482af8" providerId="ADAL" clId="{EB6DC051-78EF-41D9-92A9-44DE6CEE738F}" dt="2021-04-25T05:56:34.629" v="198" actId="478"/>
          <ac:spMkLst>
            <pc:docMk/>
            <pc:sldMk cId="3475018676" sldId="288"/>
            <ac:spMk id="62" creationId="{00000000-0000-0000-0000-000000000000}"/>
          </ac:spMkLst>
        </pc:spChg>
      </pc:sldChg>
      <pc:sldChg chg="modSp mod">
        <pc:chgData name="Stewart Gale" userId="3647ddd2-6040-41ae-a96d-232c23482af8" providerId="ADAL" clId="{EB6DC051-78EF-41D9-92A9-44DE6CEE738F}" dt="2021-04-25T05:57:15.431" v="208" actId="1076"/>
        <pc:sldMkLst>
          <pc:docMk/>
          <pc:sldMk cId="2023810728" sldId="289"/>
        </pc:sldMkLst>
        <pc:spChg chg="mod">
          <ac:chgData name="Stewart Gale" userId="3647ddd2-6040-41ae-a96d-232c23482af8" providerId="ADAL" clId="{EB6DC051-78EF-41D9-92A9-44DE6CEE738F}" dt="2021-04-25T05:57:15.431" v="208" actId="1076"/>
          <ac:spMkLst>
            <pc:docMk/>
            <pc:sldMk cId="2023810728" sldId="289"/>
            <ac:spMk id="13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7:15.431" v="208" actId="1076"/>
          <ac:spMkLst>
            <pc:docMk/>
            <pc:sldMk cId="2023810728" sldId="289"/>
            <ac:spMk id="14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7:15.431" v="208" actId="1076"/>
          <ac:spMkLst>
            <pc:docMk/>
            <pc:sldMk cId="2023810728" sldId="289"/>
            <ac:spMk id="59" creationId="{00000000-0000-0000-0000-000000000000}"/>
          </ac:spMkLst>
        </pc:spChg>
        <pc:spChg chg="mod">
          <ac:chgData name="Stewart Gale" userId="3647ddd2-6040-41ae-a96d-232c23482af8" providerId="ADAL" clId="{EB6DC051-78EF-41D9-92A9-44DE6CEE738F}" dt="2021-04-25T05:57:15.431" v="208" actId="1076"/>
          <ac:spMkLst>
            <pc:docMk/>
            <pc:sldMk cId="2023810728" sldId="289"/>
            <ac:spMk id="62" creationId="{00000000-0000-0000-0000-000000000000}"/>
          </ac:spMkLst>
        </pc:spChg>
      </pc:sldChg>
      <pc:sldChg chg="del">
        <pc:chgData name="Stewart Gale" userId="3647ddd2-6040-41ae-a96d-232c23482af8" providerId="ADAL" clId="{EB6DC051-78EF-41D9-92A9-44DE6CEE738F}" dt="2021-04-25T05:58:46.463" v="234" actId="47"/>
        <pc:sldMkLst>
          <pc:docMk/>
          <pc:sldMk cId="107243178" sldId="291"/>
        </pc:sldMkLst>
      </pc:sldChg>
      <pc:sldChg chg="addSp delSp modSp new mod ord modAnim">
        <pc:chgData name="Stewart Gale" userId="3647ddd2-6040-41ae-a96d-232c23482af8" providerId="ADAL" clId="{EB6DC051-78EF-41D9-92A9-44DE6CEE738F}" dt="2021-04-25T05:55:55.074" v="194" actId="1076"/>
        <pc:sldMkLst>
          <pc:docMk/>
          <pc:sldMk cId="180507191" sldId="296"/>
        </pc:sldMkLst>
        <pc:spChg chg="del">
          <ac:chgData name="Stewart Gale" userId="3647ddd2-6040-41ae-a96d-232c23482af8" providerId="ADAL" clId="{EB6DC051-78EF-41D9-92A9-44DE6CEE738F}" dt="2021-04-25T05:52:30.565" v="4" actId="478"/>
          <ac:spMkLst>
            <pc:docMk/>
            <pc:sldMk cId="180507191" sldId="296"/>
            <ac:spMk id="2" creationId="{1170D14F-3B94-496F-8A86-0FAF99EF72A1}"/>
          </ac:spMkLst>
        </pc:spChg>
        <pc:spChg chg="del mod">
          <ac:chgData name="Stewart Gale" userId="3647ddd2-6040-41ae-a96d-232c23482af8" providerId="ADAL" clId="{EB6DC051-78EF-41D9-92A9-44DE6CEE738F}" dt="2021-04-25T05:52:30.565" v="4" actId="478"/>
          <ac:spMkLst>
            <pc:docMk/>
            <pc:sldMk cId="180507191" sldId="296"/>
            <ac:spMk id="3" creationId="{A2BCAB37-2CFB-4A80-ACFA-90F93FFDEBEE}"/>
          </ac:spMkLst>
        </pc:spChg>
        <pc:spChg chg="add mod">
          <ac:chgData name="Stewart Gale" userId="3647ddd2-6040-41ae-a96d-232c23482af8" providerId="ADAL" clId="{EB6DC051-78EF-41D9-92A9-44DE6CEE738F}" dt="2021-04-25T05:55:43.230" v="192" actId="1076"/>
          <ac:spMkLst>
            <pc:docMk/>
            <pc:sldMk cId="180507191" sldId="296"/>
            <ac:spMk id="9" creationId="{1B14745E-5256-4580-B8CF-D0E5255802F0}"/>
          </ac:spMkLst>
        </pc:spChg>
        <pc:spChg chg="add mod">
          <ac:chgData name="Stewart Gale" userId="3647ddd2-6040-41ae-a96d-232c23482af8" providerId="ADAL" clId="{EB6DC051-78EF-41D9-92A9-44DE6CEE738F}" dt="2021-04-25T05:55:55.074" v="194" actId="1076"/>
          <ac:spMkLst>
            <pc:docMk/>
            <pc:sldMk cId="180507191" sldId="296"/>
            <ac:spMk id="11" creationId="{AED3FF58-6E03-4F35-8AB6-32D509C08984}"/>
          </ac:spMkLst>
        </pc:spChg>
        <pc:grpChg chg="add mod">
          <ac:chgData name="Stewart Gale" userId="3647ddd2-6040-41ae-a96d-232c23482af8" providerId="ADAL" clId="{EB6DC051-78EF-41D9-92A9-44DE6CEE738F}" dt="2021-04-25T05:55:29.223" v="186" actId="1076"/>
          <ac:grpSpMkLst>
            <pc:docMk/>
            <pc:sldMk cId="180507191" sldId="296"/>
            <ac:grpSpMk id="10" creationId="{8DEF2243-9BF4-42C4-9855-A74DDD0C4B9B}"/>
          </ac:grpSpMkLst>
        </pc:grpChg>
        <pc:cxnChg chg="add mod">
          <ac:chgData name="Stewart Gale" userId="3647ddd2-6040-41ae-a96d-232c23482af8" providerId="ADAL" clId="{EB6DC051-78EF-41D9-92A9-44DE6CEE738F}" dt="2021-04-25T05:54:40.563" v="176" actId="14100"/>
          <ac:cxnSpMkLst>
            <pc:docMk/>
            <pc:sldMk cId="180507191" sldId="296"/>
            <ac:cxnSpMk id="5" creationId="{C00D8D0D-4022-494E-84AC-73913893EA65}"/>
          </ac:cxnSpMkLst>
        </pc:cxnChg>
        <pc:cxnChg chg="add mod">
          <ac:chgData name="Stewart Gale" userId="3647ddd2-6040-41ae-a96d-232c23482af8" providerId="ADAL" clId="{EB6DC051-78EF-41D9-92A9-44DE6CEE738F}" dt="2021-04-25T05:54:46.046" v="177" actId="14100"/>
          <ac:cxnSpMkLst>
            <pc:docMk/>
            <pc:sldMk cId="180507191" sldId="296"/>
            <ac:cxnSpMk id="6" creationId="{88046054-B690-4E2A-81DB-A5EC3E85641B}"/>
          </ac:cxnSpMkLst>
        </pc:cxnChg>
        <pc:cxnChg chg="add mod">
          <ac:chgData name="Stewart Gale" userId="3647ddd2-6040-41ae-a96d-232c23482af8" providerId="ADAL" clId="{EB6DC051-78EF-41D9-92A9-44DE6CEE738F}" dt="2021-04-25T05:55:29.223" v="186" actId="1076"/>
          <ac:cxnSpMkLst>
            <pc:docMk/>
            <pc:sldMk cId="180507191" sldId="296"/>
            <ac:cxnSpMk id="14" creationId="{7C8EBA02-2D24-4DC8-A069-847768379C6D}"/>
          </ac:cxnSpMkLst>
        </pc:cxnChg>
        <pc:cxnChg chg="add mod">
          <ac:chgData name="Stewart Gale" userId="3647ddd2-6040-41ae-a96d-232c23482af8" providerId="ADAL" clId="{EB6DC051-78EF-41D9-92A9-44DE6CEE738F}" dt="2021-04-25T05:55:29.223" v="186" actId="1076"/>
          <ac:cxnSpMkLst>
            <pc:docMk/>
            <pc:sldMk cId="180507191" sldId="296"/>
            <ac:cxnSpMk id="15" creationId="{284C6772-BF59-484A-94FC-32BD90EF1BA1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73A3A-7881-4FBD-962D-7E2353A6E868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7EA14-5796-4539-BCCA-084427DF46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017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7EA14-5796-4539-BCCA-084427DF466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004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7EA14-5796-4539-BCCA-084427DF466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100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7EA14-5796-4539-BCCA-084427DF466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316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7EA14-5796-4539-BCCA-084427DF466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3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57EA14-5796-4539-BCCA-084427DF466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58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37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886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24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9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51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54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57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427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6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735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48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139AF-19AC-4381-B03C-2068E172E672}" type="datetimeFigureOut">
              <a:rPr lang="en-GB" smtClean="0"/>
              <a:t>24/02/2023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C2452-C077-415C-A702-CB346235CA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64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5928" y="1459230"/>
            <a:ext cx="1014165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Congruent </a:t>
            </a:r>
            <a:r>
              <a:rPr lang="en-GB" sz="12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GB" sz="12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hapes</a:t>
            </a:r>
            <a:r>
              <a:rPr lang="en-GB" sz="12500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6246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174610" y="2008354"/>
            <a:ext cx="2901696" cy="2535936"/>
          </a:xfrm>
          <a:prstGeom prst="triangle">
            <a:avLst>
              <a:gd name="adj" fmla="val 46983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70C0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7176204">
            <a:off x="7045287" y="2702232"/>
            <a:ext cx="2901696" cy="2535936"/>
          </a:xfrm>
          <a:prstGeom prst="triangle">
            <a:avLst>
              <a:gd name="adj" fmla="val 50913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70C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896500" y="2957992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938863" y="3009718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4834" y="4577986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13343" y="4675606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0798" y="3009718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8611" y="227355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58000" y="5153686"/>
            <a:ext cx="5153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00B050"/>
                </a:solidFill>
              </a:rPr>
              <a:t>Congruent</a:t>
            </a:r>
            <a:endParaRPr lang="en-GB" sz="9600" b="1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33179" y="2929899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</p:spTree>
    <p:extLst>
      <p:ext uri="{BB962C8B-B14F-4D97-AF65-F5344CB8AC3E}">
        <p14:creationId xmlns:p14="http://schemas.microsoft.com/office/powerpoint/2010/main" val="20238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9940" y="454429"/>
            <a:ext cx="101082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With triangles you don’t need to know every side and angle.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5075" y="3158770"/>
            <a:ext cx="110282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There are certain conditions where you have enough information </a:t>
            </a:r>
          </a:p>
          <a:p>
            <a:pPr algn="ctr"/>
            <a:r>
              <a:rPr lang="en-GB" sz="6000" dirty="0"/>
              <a:t>to know they are congruent. </a:t>
            </a:r>
          </a:p>
        </p:txBody>
      </p:sp>
    </p:spTree>
    <p:extLst>
      <p:ext uri="{BB962C8B-B14F-4D97-AF65-F5344CB8AC3E}">
        <p14:creationId xmlns:p14="http://schemas.microsoft.com/office/powerpoint/2010/main" val="3367332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540370" y="2108107"/>
            <a:ext cx="2901696" cy="2535936"/>
          </a:xfrm>
          <a:prstGeom prst="triangle">
            <a:avLst>
              <a:gd name="adj" fmla="val 14706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70C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894194" y="3015706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60866" y="464404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48546" y="2754096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8cm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8611" y="227355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58678" y="5182045"/>
            <a:ext cx="5153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002060"/>
                </a:solidFill>
              </a:rPr>
              <a:t>Congruent</a:t>
            </a:r>
            <a:endParaRPr lang="en-GB" sz="96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9332" y="3503844"/>
            <a:ext cx="1269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SSS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9155E5E0-E500-4DF8-BCE0-B78AA34863A7}"/>
              </a:ext>
            </a:extLst>
          </p:cNvPr>
          <p:cNvSpPr/>
          <p:nvPr/>
        </p:nvSpPr>
        <p:spPr>
          <a:xfrm>
            <a:off x="7008738" y="2088796"/>
            <a:ext cx="2901696" cy="2535936"/>
          </a:xfrm>
          <a:prstGeom prst="triangle">
            <a:avLst>
              <a:gd name="adj" fmla="val 14706"/>
            </a:avLst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5FFC26-AA21-435B-9DBB-7C9F3E2F4909}"/>
              </a:ext>
            </a:extLst>
          </p:cNvPr>
          <p:cNvSpPr txBox="1"/>
          <p:nvPr/>
        </p:nvSpPr>
        <p:spPr>
          <a:xfrm>
            <a:off x="6362562" y="2996395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5121B3-0F7E-46F1-A5F9-2BC967B7B316}"/>
              </a:ext>
            </a:extLst>
          </p:cNvPr>
          <p:cNvSpPr txBox="1"/>
          <p:nvPr/>
        </p:nvSpPr>
        <p:spPr>
          <a:xfrm>
            <a:off x="7929234" y="4624732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7FAB8A-86B5-4754-BB9D-84399D9889B5}"/>
              </a:ext>
            </a:extLst>
          </p:cNvPr>
          <p:cNvSpPr txBox="1"/>
          <p:nvPr/>
        </p:nvSpPr>
        <p:spPr>
          <a:xfrm>
            <a:off x="8416914" y="2734785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8cm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73E158-BEC3-42AB-9D5C-B866D3E3990D}"/>
              </a:ext>
            </a:extLst>
          </p:cNvPr>
          <p:cNvSpPr txBox="1"/>
          <p:nvPr/>
        </p:nvSpPr>
        <p:spPr>
          <a:xfrm>
            <a:off x="7427700" y="3484533"/>
            <a:ext cx="1269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SSS</a:t>
            </a:r>
          </a:p>
        </p:txBody>
      </p:sp>
    </p:spTree>
    <p:extLst>
      <p:ext uri="{BB962C8B-B14F-4D97-AF65-F5344CB8AC3E}">
        <p14:creationId xmlns:p14="http://schemas.microsoft.com/office/powerpoint/2010/main" val="95033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162416" y="2071631"/>
            <a:ext cx="2901696" cy="2535936"/>
          </a:xfrm>
          <a:prstGeom prst="triangle">
            <a:avLst>
              <a:gd name="adj" fmla="val 14706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6263236">
            <a:off x="7206087" y="2353711"/>
            <a:ext cx="2901696" cy="2535936"/>
          </a:xfrm>
          <a:prstGeom prst="triangle">
            <a:avLst>
              <a:gd name="adj" fmla="val 14706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946191" y="2954205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756270" y="3633924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680881" y="2000269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80°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168512" y="4179216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80°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13802" y="4163155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40°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35944" y="2741042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40°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58239" y="220439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3264" y="5172949"/>
            <a:ext cx="5153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FFC000"/>
                </a:solidFill>
              </a:rPr>
              <a:t>Congruent</a:t>
            </a:r>
            <a:endParaRPr lang="en-GB" sz="9600" b="1" dirty="0">
              <a:solidFill>
                <a:srgbClr val="FFC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26802" y="3277370"/>
            <a:ext cx="1362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80880" y="2636794"/>
            <a:ext cx="1462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AAS</a:t>
            </a:r>
          </a:p>
        </p:txBody>
      </p:sp>
    </p:spTree>
    <p:extLst>
      <p:ext uri="{BB962C8B-B14F-4D97-AF65-F5344CB8AC3E}">
        <p14:creationId xmlns:p14="http://schemas.microsoft.com/office/powerpoint/2010/main" val="320850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590800" y="1921981"/>
            <a:ext cx="2901696" cy="2535936"/>
          </a:xfrm>
          <a:prstGeom prst="triangle">
            <a:avLst>
              <a:gd name="adj" fmla="val 14706"/>
            </a:avLst>
          </a:prstGeom>
          <a:solidFill>
            <a:srgbClr val="FFD4B7"/>
          </a:solidFill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3300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6263236">
            <a:off x="6896995" y="2188674"/>
            <a:ext cx="2901696" cy="2535936"/>
          </a:xfrm>
          <a:prstGeom prst="triangle">
            <a:avLst>
              <a:gd name="adj" fmla="val 14706"/>
            </a:avLst>
          </a:prstGeom>
          <a:solidFill>
            <a:srgbClr val="FFD4B7"/>
          </a:solidFill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TextBox 60"/>
          <p:cNvSpPr txBox="1"/>
          <p:nvPr/>
        </p:nvSpPr>
        <p:spPr>
          <a:xfrm>
            <a:off x="2907792" y="2209774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371789" y="1835232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80°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96896" y="4029566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80°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865820" y="3834814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40°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88899" y="3979975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40°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32949" y="2568832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36073" y="203112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5184" y="4980452"/>
            <a:ext cx="112684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6600"/>
                </a:solidFill>
              </a:rPr>
              <a:t>Not enough information</a:t>
            </a:r>
            <a:endParaRPr lang="en-GB" sz="88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85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517093" y="2192342"/>
            <a:ext cx="2901696" cy="2535936"/>
          </a:xfrm>
          <a:prstGeom prst="triangle">
            <a:avLst>
              <a:gd name="adj" fmla="val 14706"/>
            </a:avLst>
          </a:prstGeom>
          <a:solidFill>
            <a:srgbClr val="DCC5ED"/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6263236">
            <a:off x="6995300" y="2355193"/>
            <a:ext cx="2901696" cy="2535936"/>
          </a:xfrm>
          <a:prstGeom prst="triangle">
            <a:avLst>
              <a:gd name="adj" fmla="val 14706"/>
            </a:avLst>
          </a:prstGeom>
          <a:solidFill>
            <a:srgbClr val="DCC5ED"/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47317" y="4728278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642744" y="1942054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470094" y="2001751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80°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523189" y="4299927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80°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68479" y="4283866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40°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25157" y="2742524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40°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36073" y="203112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35218" y="5191661"/>
            <a:ext cx="5153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CC00CC"/>
                </a:solidFill>
              </a:rPr>
              <a:t>Congruent</a:t>
            </a:r>
            <a:endParaRPr lang="en-GB" sz="9600" b="1" dirty="0">
              <a:solidFill>
                <a:srgbClr val="CC00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66158" y="3378548"/>
            <a:ext cx="1362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54772" y="2618743"/>
            <a:ext cx="1462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ASA</a:t>
            </a:r>
          </a:p>
        </p:txBody>
      </p:sp>
    </p:spTree>
    <p:extLst>
      <p:ext uri="{BB962C8B-B14F-4D97-AF65-F5344CB8AC3E}">
        <p14:creationId xmlns:p14="http://schemas.microsoft.com/office/powerpoint/2010/main" val="130678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666306" y="2149430"/>
            <a:ext cx="2901696" cy="2535936"/>
          </a:xfrm>
          <a:prstGeom prst="triangle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6263236">
            <a:off x="7144513" y="2312281"/>
            <a:ext cx="2901696" cy="2535936"/>
          </a:xfrm>
          <a:prstGeom prst="triangle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117154" y="2933582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555859" y="3507690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2" name="Rectangle 1"/>
          <p:cNvSpPr/>
          <p:nvPr/>
        </p:nvSpPr>
        <p:spPr>
          <a:xfrm>
            <a:off x="2666306" y="4432383"/>
            <a:ext cx="242000" cy="25298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 rot="878999">
            <a:off x="7683776" y="1908715"/>
            <a:ext cx="275015" cy="28004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102822" y="203112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01967" y="5191661"/>
            <a:ext cx="5153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00B050"/>
                </a:solidFill>
              </a:rPr>
              <a:t>Congruent</a:t>
            </a:r>
            <a:endParaRPr lang="en-GB" sz="9600" b="1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08306" y="3424169"/>
            <a:ext cx="1362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RHS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09735" y="2368432"/>
            <a:ext cx="1462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RHS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96530" y="4651188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4cm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69783" y="2830097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4cm</a:t>
            </a:r>
          </a:p>
        </p:txBody>
      </p:sp>
    </p:spTree>
    <p:extLst>
      <p:ext uri="{BB962C8B-B14F-4D97-AF65-F5344CB8AC3E}">
        <p14:creationId xmlns:p14="http://schemas.microsoft.com/office/powerpoint/2010/main" val="31749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80513" y="409476"/>
            <a:ext cx="65177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5400" kern="0" dirty="0">
                <a:solidFill>
                  <a:sysClr val="windowText" lastClr="000000"/>
                </a:solidFill>
              </a:rPr>
              <a:t>Side, Angle, Side 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5400" b="1" kern="0" dirty="0">
                <a:solidFill>
                  <a:srgbClr val="0000FF"/>
                </a:solidFill>
              </a:rPr>
              <a:t>SAS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0513" y="1693246"/>
            <a:ext cx="60931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5400" kern="0" dirty="0">
                <a:solidFill>
                  <a:sysClr val="windowText" lastClr="000000"/>
                </a:solidFill>
              </a:rPr>
              <a:t>Side, Side, Side 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5400" b="1" kern="0" dirty="0">
                <a:solidFill>
                  <a:srgbClr val="FF0000"/>
                </a:solidFill>
              </a:rPr>
              <a:t>SSS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80513" y="2908982"/>
            <a:ext cx="69912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5400" kern="0" dirty="0">
                <a:solidFill>
                  <a:sysClr val="windowText" lastClr="000000"/>
                </a:solidFill>
              </a:rPr>
              <a:t>Angle, Angle, Side 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5400" b="1" kern="0" dirty="0">
                <a:solidFill>
                  <a:srgbClr val="00B050"/>
                </a:solidFill>
              </a:rPr>
              <a:t>AAS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2413" y="5476522"/>
            <a:ext cx="10425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5400" kern="0" dirty="0">
                <a:solidFill>
                  <a:sysClr val="windowText" lastClr="000000"/>
                </a:solidFill>
              </a:rPr>
              <a:t>Right Angle, Hypotenuse, Side 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5400" b="1" kern="0" dirty="0">
                <a:solidFill>
                  <a:srgbClr val="FF00FF"/>
                </a:solidFill>
              </a:rPr>
              <a:t>RHS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1080513" y="4192752"/>
            <a:ext cx="70837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5400" kern="0" dirty="0">
                <a:solidFill>
                  <a:sysClr val="windowText" lastClr="000000"/>
                </a:solidFill>
              </a:rPr>
              <a:t>Angle, Side, Angle 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(</a:t>
            </a:r>
            <a:r>
              <a:rPr lang="en-GB" sz="5400" b="1" kern="0" dirty="0">
                <a:solidFill>
                  <a:srgbClr val="7030A0"/>
                </a:solidFill>
              </a:rPr>
              <a:t>ASA</a:t>
            </a:r>
            <a:r>
              <a:rPr lang="en-GB" sz="5400" b="1" kern="0" dirty="0">
                <a:solidFill>
                  <a:sysClr val="windowText" lastClr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46874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774893" y="2260715"/>
            <a:ext cx="2901696" cy="2535936"/>
          </a:xfrm>
          <a:prstGeom prst="triangle">
            <a:avLst>
              <a:gd name="adj" fmla="val 14706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Isosceles Triangle 58"/>
          <p:cNvSpPr/>
          <p:nvPr/>
        </p:nvSpPr>
        <p:spPr>
          <a:xfrm rot="6263236">
            <a:off x="6985635" y="2672947"/>
            <a:ext cx="2901696" cy="2535936"/>
          </a:xfrm>
          <a:prstGeom prst="triangle">
            <a:avLst>
              <a:gd name="adj" fmla="val 14706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2128717" y="3168314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5cm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694868" y="2220510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5cm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091885" y="2548508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460429" y="2319505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70°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780989" y="4368300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70°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115492" y="3067018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3688" y="81446"/>
            <a:ext cx="106513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triangles are congruent. </a:t>
            </a:r>
          </a:p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Which condition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6000" b="1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1676404" y="5361016"/>
            <a:ext cx="14991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0000FF"/>
                </a:solidFill>
              </a:rPr>
              <a:t>SAS</a:t>
            </a:r>
            <a:endParaRPr lang="en-GB" sz="6600" dirty="0"/>
          </a:p>
        </p:txBody>
      </p:sp>
      <p:sp>
        <p:nvSpPr>
          <p:cNvPr id="4" name="Rectangle 3"/>
          <p:cNvSpPr/>
          <p:nvPr/>
        </p:nvSpPr>
        <p:spPr>
          <a:xfrm>
            <a:off x="3653265" y="5361016"/>
            <a:ext cx="138691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FF0000"/>
                </a:solidFill>
              </a:rPr>
              <a:t>SSS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5481252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00B050"/>
                </a:solidFill>
              </a:rPr>
              <a:t>AAS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7460429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7030A0"/>
                </a:solidFill>
              </a:rPr>
              <a:t>ASA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9373907" y="5407181"/>
            <a:ext cx="14670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FF00FF"/>
                </a:solidFill>
              </a:rPr>
              <a:t>RHS</a:t>
            </a:r>
            <a:endParaRPr lang="en-GB" sz="2000" dirty="0"/>
          </a:p>
        </p:txBody>
      </p:sp>
      <p:sp>
        <p:nvSpPr>
          <p:cNvPr id="8" name="Oval 7"/>
          <p:cNvSpPr/>
          <p:nvPr/>
        </p:nvSpPr>
        <p:spPr>
          <a:xfrm>
            <a:off x="7381593" y="5361017"/>
            <a:ext cx="1639168" cy="1171194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09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138487" y="2260715"/>
            <a:ext cx="2901696" cy="2535936"/>
          </a:xfrm>
          <a:prstGeom prst="triangle">
            <a:avLst>
              <a:gd name="adj" fmla="val 60371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Isosceles Triangle 58"/>
          <p:cNvSpPr/>
          <p:nvPr/>
        </p:nvSpPr>
        <p:spPr>
          <a:xfrm>
            <a:off x="6962748" y="2260715"/>
            <a:ext cx="2901696" cy="2535936"/>
          </a:xfrm>
          <a:prstGeom prst="triangle">
            <a:avLst>
              <a:gd name="adj" fmla="val 24141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2118502" y="300546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859130" y="300546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8cm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3688" y="81446"/>
            <a:ext cx="106513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triangles are congruent. </a:t>
            </a:r>
          </a:p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Which condition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6000" b="1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1676404" y="5361016"/>
            <a:ext cx="14991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0000FF"/>
                </a:solidFill>
              </a:rPr>
              <a:t>SAS</a:t>
            </a:r>
            <a:endParaRPr lang="en-GB" sz="6600" dirty="0"/>
          </a:p>
        </p:txBody>
      </p:sp>
      <p:sp>
        <p:nvSpPr>
          <p:cNvPr id="4" name="Rectangle 3"/>
          <p:cNvSpPr/>
          <p:nvPr/>
        </p:nvSpPr>
        <p:spPr>
          <a:xfrm>
            <a:off x="3653265" y="5361016"/>
            <a:ext cx="138691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FF0000"/>
                </a:solidFill>
              </a:rPr>
              <a:t>SSS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5481252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00B050"/>
                </a:solidFill>
              </a:rPr>
              <a:t>AAS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7460429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7030A0"/>
                </a:solidFill>
              </a:rPr>
              <a:t>ASA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9373907" y="5407181"/>
            <a:ext cx="14670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FF00FF"/>
                </a:solidFill>
              </a:rPr>
              <a:t>RHS</a:t>
            </a:r>
            <a:endParaRPr lang="en-GB" sz="2000" dirty="0"/>
          </a:p>
        </p:txBody>
      </p:sp>
      <p:sp>
        <p:nvSpPr>
          <p:cNvPr id="8" name="Oval 7"/>
          <p:cNvSpPr/>
          <p:nvPr/>
        </p:nvSpPr>
        <p:spPr>
          <a:xfrm>
            <a:off x="3527140" y="5361016"/>
            <a:ext cx="1639168" cy="11711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16713" y="4775318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46701" y="473696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01721" y="3167507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36526" y="3167507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6cm</a:t>
            </a:r>
          </a:p>
        </p:txBody>
      </p:sp>
    </p:spTree>
    <p:extLst>
      <p:ext uri="{BB962C8B-B14F-4D97-AF65-F5344CB8AC3E}">
        <p14:creationId xmlns:p14="http://schemas.microsoft.com/office/powerpoint/2010/main" val="111683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1638" y="299884"/>
            <a:ext cx="86905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does the word </a:t>
            </a:r>
            <a:r>
              <a:rPr lang="en-GB" sz="8000" b="1" dirty="0">
                <a:solidFill>
                  <a:srgbClr val="FF00FF"/>
                </a:solidFill>
              </a:rPr>
              <a:t>congruent</a:t>
            </a:r>
            <a:r>
              <a:rPr lang="en-GB" sz="8000" dirty="0"/>
              <a:t> mean?</a:t>
            </a:r>
          </a:p>
        </p:txBody>
      </p:sp>
      <p:sp>
        <p:nvSpPr>
          <p:cNvPr id="7" name="Rectangle 6"/>
          <p:cNvSpPr/>
          <p:nvPr/>
        </p:nvSpPr>
        <p:spPr>
          <a:xfrm>
            <a:off x="3197037" y="4092554"/>
            <a:ext cx="76738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00FF"/>
                </a:solidFill>
                <a:latin typeface="arial" panose="020B0604020202020204" pitchFamily="34" charset="0"/>
              </a:rPr>
              <a:t>Identical</a:t>
            </a:r>
            <a:r>
              <a:rPr lang="en-GB" sz="7200" dirty="0">
                <a:solidFill>
                  <a:srgbClr val="222222"/>
                </a:solidFill>
                <a:latin typeface="arial" panose="020B0604020202020204" pitchFamily="34" charset="0"/>
              </a:rPr>
              <a:t> in shape</a:t>
            </a:r>
            <a:endParaRPr lang="en-GB" sz="7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7" y="3429000"/>
            <a:ext cx="2674882" cy="267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1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138487" y="2260715"/>
            <a:ext cx="2901696" cy="2535936"/>
          </a:xfrm>
          <a:prstGeom prst="triangle">
            <a:avLst>
              <a:gd name="adj" fmla="val 60371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Isosceles Triangle 58"/>
          <p:cNvSpPr/>
          <p:nvPr/>
        </p:nvSpPr>
        <p:spPr>
          <a:xfrm>
            <a:off x="6962748" y="2260715"/>
            <a:ext cx="2901696" cy="2535936"/>
          </a:xfrm>
          <a:prstGeom prst="triangle">
            <a:avLst>
              <a:gd name="adj" fmla="val 24141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2118502" y="300546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8cm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859130" y="300546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8cm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3688" y="81446"/>
            <a:ext cx="106513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triangles are congruent. </a:t>
            </a:r>
          </a:p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Which condition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6000" b="1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1676404" y="5361016"/>
            <a:ext cx="14991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0000FF"/>
                </a:solidFill>
              </a:rPr>
              <a:t>SAS</a:t>
            </a:r>
            <a:endParaRPr lang="en-GB" sz="6600" dirty="0"/>
          </a:p>
        </p:txBody>
      </p:sp>
      <p:sp>
        <p:nvSpPr>
          <p:cNvPr id="4" name="Rectangle 3"/>
          <p:cNvSpPr/>
          <p:nvPr/>
        </p:nvSpPr>
        <p:spPr>
          <a:xfrm>
            <a:off x="3653265" y="5361016"/>
            <a:ext cx="138691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FF0000"/>
                </a:solidFill>
              </a:rPr>
              <a:t>SSS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5481252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00B050"/>
                </a:solidFill>
              </a:rPr>
              <a:t>AAS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7460429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7030A0"/>
                </a:solidFill>
              </a:rPr>
              <a:t>ASA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9373907" y="5407181"/>
            <a:ext cx="14670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FF00FF"/>
                </a:solidFill>
              </a:rPr>
              <a:t>RHS</a:t>
            </a:r>
            <a:endParaRPr lang="en-GB" sz="2000" dirty="0"/>
          </a:p>
        </p:txBody>
      </p:sp>
      <p:sp>
        <p:nvSpPr>
          <p:cNvPr id="8" name="Oval 7"/>
          <p:cNvSpPr/>
          <p:nvPr/>
        </p:nvSpPr>
        <p:spPr>
          <a:xfrm>
            <a:off x="1606384" y="5329415"/>
            <a:ext cx="1639168" cy="1171194"/>
          </a:xfrm>
          <a:prstGeom prst="ellipse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16713" y="4775318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46701" y="473696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81810" y="4328952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70°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20547" y="4335919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70°</a:t>
            </a:r>
          </a:p>
        </p:txBody>
      </p:sp>
    </p:spTree>
    <p:extLst>
      <p:ext uri="{BB962C8B-B14F-4D97-AF65-F5344CB8AC3E}">
        <p14:creationId xmlns:p14="http://schemas.microsoft.com/office/powerpoint/2010/main" val="132520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138487" y="2260715"/>
            <a:ext cx="2901696" cy="2535936"/>
          </a:xfrm>
          <a:prstGeom prst="triangle">
            <a:avLst>
              <a:gd name="adj" fmla="val 60371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Isosceles Triangle 58"/>
          <p:cNvSpPr/>
          <p:nvPr/>
        </p:nvSpPr>
        <p:spPr>
          <a:xfrm>
            <a:off x="6962748" y="2260715"/>
            <a:ext cx="2901696" cy="2535936"/>
          </a:xfrm>
          <a:prstGeom prst="triangle">
            <a:avLst>
              <a:gd name="adj" fmla="val 24141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753688" y="81446"/>
            <a:ext cx="106513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triangles are congruent. </a:t>
            </a:r>
          </a:p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Which condition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6000" b="1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1676404" y="5361016"/>
            <a:ext cx="14991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0000FF"/>
                </a:solidFill>
              </a:rPr>
              <a:t>SAS</a:t>
            </a:r>
            <a:endParaRPr lang="en-GB" sz="6600" dirty="0"/>
          </a:p>
        </p:txBody>
      </p:sp>
      <p:sp>
        <p:nvSpPr>
          <p:cNvPr id="4" name="Rectangle 3"/>
          <p:cNvSpPr/>
          <p:nvPr/>
        </p:nvSpPr>
        <p:spPr>
          <a:xfrm>
            <a:off x="3653265" y="5361016"/>
            <a:ext cx="138691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FF0000"/>
                </a:solidFill>
              </a:rPr>
              <a:t>SSS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5481252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00B050"/>
                </a:solidFill>
              </a:rPr>
              <a:t>AAS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7460429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7030A0"/>
                </a:solidFill>
              </a:rPr>
              <a:t>ASA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9373907" y="5407181"/>
            <a:ext cx="14670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FF00FF"/>
                </a:solidFill>
              </a:rPr>
              <a:t>RHS</a:t>
            </a:r>
            <a:endParaRPr lang="en-GB" sz="2000" dirty="0"/>
          </a:p>
        </p:txBody>
      </p:sp>
      <p:sp>
        <p:nvSpPr>
          <p:cNvPr id="8" name="Oval 7"/>
          <p:cNvSpPr/>
          <p:nvPr/>
        </p:nvSpPr>
        <p:spPr>
          <a:xfrm>
            <a:off x="5402416" y="5329415"/>
            <a:ext cx="1639168" cy="1171194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16713" y="4775318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46701" y="473696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81810" y="4328952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70°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64479" y="4335919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70°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36169" y="2584803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40°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12553" y="2579088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40°</a:t>
            </a:r>
          </a:p>
        </p:txBody>
      </p:sp>
    </p:spTree>
    <p:extLst>
      <p:ext uri="{BB962C8B-B14F-4D97-AF65-F5344CB8AC3E}">
        <p14:creationId xmlns:p14="http://schemas.microsoft.com/office/powerpoint/2010/main" val="37705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622665" y="2350076"/>
            <a:ext cx="2901696" cy="2535936"/>
          </a:xfrm>
          <a:prstGeom prst="triangle">
            <a:avLst>
              <a:gd name="adj" fmla="val 0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Isosceles Triangle 58"/>
          <p:cNvSpPr/>
          <p:nvPr/>
        </p:nvSpPr>
        <p:spPr>
          <a:xfrm rot="10800000">
            <a:off x="6437865" y="2406958"/>
            <a:ext cx="2901696" cy="2535936"/>
          </a:xfrm>
          <a:prstGeom prst="triangle">
            <a:avLst>
              <a:gd name="adj" fmla="val 0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753688" y="81446"/>
            <a:ext cx="106513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triangles are congruent. </a:t>
            </a:r>
          </a:p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Which condition</a:t>
            </a:r>
            <a:r>
              <a:rPr lang="en-GB" sz="6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6000" b="1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1676404" y="5361016"/>
            <a:ext cx="14991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0000FF"/>
                </a:solidFill>
              </a:rPr>
              <a:t>SAS</a:t>
            </a:r>
            <a:endParaRPr lang="en-GB" sz="6600" dirty="0"/>
          </a:p>
        </p:txBody>
      </p:sp>
      <p:sp>
        <p:nvSpPr>
          <p:cNvPr id="4" name="Rectangle 3"/>
          <p:cNvSpPr/>
          <p:nvPr/>
        </p:nvSpPr>
        <p:spPr>
          <a:xfrm>
            <a:off x="3653265" y="5361016"/>
            <a:ext cx="138691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kern="0" dirty="0">
                <a:solidFill>
                  <a:srgbClr val="FF0000"/>
                </a:solidFill>
              </a:rPr>
              <a:t>SSS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5481252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00B050"/>
                </a:solidFill>
              </a:rPr>
              <a:t>AAS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7460429" y="5407182"/>
            <a:ext cx="14814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7030A0"/>
                </a:solidFill>
              </a:rPr>
              <a:t>ASA</a:t>
            </a: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9373907" y="5407181"/>
            <a:ext cx="14670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kern="0" dirty="0">
                <a:solidFill>
                  <a:srgbClr val="FF00FF"/>
                </a:solidFill>
              </a:rPr>
              <a:t>RHS</a:t>
            </a:r>
            <a:endParaRPr lang="en-GB" sz="2000" dirty="0"/>
          </a:p>
        </p:txBody>
      </p:sp>
      <p:sp>
        <p:nvSpPr>
          <p:cNvPr id="8" name="Oval 7"/>
          <p:cNvSpPr/>
          <p:nvPr/>
        </p:nvSpPr>
        <p:spPr>
          <a:xfrm>
            <a:off x="9287857" y="5361016"/>
            <a:ext cx="1639168" cy="1171194"/>
          </a:xfrm>
          <a:prstGeom prst="ellipse">
            <a:avLst/>
          </a:prstGeom>
          <a:noFill/>
          <a:ln w="762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45289" y="3413315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10617" y="3278196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3cm</a:t>
            </a:r>
          </a:p>
        </p:txBody>
      </p:sp>
      <p:sp>
        <p:nvSpPr>
          <p:cNvPr id="9" name="Rectangle 8"/>
          <p:cNvSpPr/>
          <p:nvPr/>
        </p:nvSpPr>
        <p:spPr>
          <a:xfrm>
            <a:off x="2622665" y="4725313"/>
            <a:ext cx="180765" cy="1606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9158796" y="2406958"/>
            <a:ext cx="180765" cy="1606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263083" y="3190589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5cm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62748" y="3561395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5cm</a:t>
            </a:r>
          </a:p>
        </p:txBody>
      </p:sp>
    </p:spTree>
    <p:extLst>
      <p:ext uri="{BB962C8B-B14F-4D97-AF65-F5344CB8AC3E}">
        <p14:creationId xmlns:p14="http://schemas.microsoft.com/office/powerpoint/2010/main" val="343032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DEF2243-9BF4-42C4-9855-A74DDD0C4B9B}"/>
              </a:ext>
            </a:extLst>
          </p:cNvPr>
          <p:cNvGrpSpPr/>
          <p:nvPr/>
        </p:nvGrpSpPr>
        <p:grpSpPr>
          <a:xfrm>
            <a:off x="3388969" y="4205748"/>
            <a:ext cx="2237014" cy="1981201"/>
            <a:chOff x="2383971" y="3341914"/>
            <a:chExt cx="2237014" cy="198120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00D8D0D-4022-494E-84AC-73913893EA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83971" y="3341914"/>
              <a:ext cx="1583871" cy="198120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8046054-B690-4E2A-81DB-A5EC3E85641B}"/>
                </a:ext>
              </a:extLst>
            </p:cNvPr>
            <p:cNvCxnSpPr>
              <a:cxnSpLocks/>
            </p:cNvCxnSpPr>
            <p:nvPr/>
          </p:nvCxnSpPr>
          <p:spPr>
            <a:xfrm>
              <a:off x="2383971" y="5323114"/>
              <a:ext cx="22370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14745E-5256-4580-B8CF-D0E5255802F0}"/>
                </a:ext>
              </a:extLst>
            </p:cNvPr>
            <p:cNvSpPr txBox="1"/>
            <p:nvPr/>
          </p:nvSpPr>
          <p:spPr>
            <a:xfrm>
              <a:off x="2954417" y="4553673"/>
              <a:ext cx="101342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65°</a:t>
              </a:r>
              <a:endParaRPr lang="en-GB" sz="4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ED3FF58-6E03-4F35-8AB6-32D509C08984}"/>
              </a:ext>
            </a:extLst>
          </p:cNvPr>
          <p:cNvSpPr txBox="1"/>
          <p:nvPr/>
        </p:nvSpPr>
        <p:spPr>
          <a:xfrm>
            <a:off x="424542" y="139056"/>
            <a:ext cx="11342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If you extend the length of the lines does the size of the angle change?</a:t>
            </a:r>
            <a:endParaRPr lang="en-GB" sz="60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C8EBA02-2D24-4DC8-A069-847768379C6D}"/>
              </a:ext>
            </a:extLst>
          </p:cNvPr>
          <p:cNvCxnSpPr>
            <a:cxnSpLocks/>
          </p:cNvCxnSpPr>
          <p:nvPr/>
        </p:nvCxnSpPr>
        <p:spPr>
          <a:xfrm flipV="1">
            <a:off x="4972840" y="2224547"/>
            <a:ext cx="1583871" cy="198120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84C6772-BF59-484A-94FC-32BD90EF1BA1}"/>
              </a:ext>
            </a:extLst>
          </p:cNvPr>
          <p:cNvCxnSpPr>
            <a:cxnSpLocks/>
          </p:cNvCxnSpPr>
          <p:nvPr/>
        </p:nvCxnSpPr>
        <p:spPr>
          <a:xfrm flipV="1">
            <a:off x="5582440" y="6186949"/>
            <a:ext cx="3020786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0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1135" y="332927"/>
            <a:ext cx="112952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For two shapes to be </a:t>
            </a:r>
            <a:r>
              <a:rPr lang="en-GB" sz="6000" b="1" dirty="0">
                <a:solidFill>
                  <a:srgbClr val="FF00FF"/>
                </a:solidFill>
              </a:rPr>
              <a:t>congruent</a:t>
            </a:r>
            <a:r>
              <a:rPr lang="en-GB" sz="6000" dirty="0"/>
              <a:t> </a:t>
            </a:r>
          </a:p>
          <a:p>
            <a:pPr algn="ctr"/>
            <a:r>
              <a:rPr lang="en-GB" sz="6000" b="1" dirty="0"/>
              <a:t>all</a:t>
            </a:r>
            <a:r>
              <a:rPr lang="en-GB" sz="6000" dirty="0"/>
              <a:t> sides and angles must be equal.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862050" y="3513512"/>
            <a:ext cx="2477194" cy="1741117"/>
            <a:chOff x="2410690" y="3380509"/>
            <a:chExt cx="2477194" cy="1741117"/>
          </a:xfrm>
        </p:grpSpPr>
        <p:sp>
          <p:nvSpPr>
            <p:cNvPr id="3" name="Rectangle 2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10692" y="5015346"/>
              <a:ext cx="160712" cy="9975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92975" y="3996085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66109" y="525462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66108" y="2789470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39244" y="3996085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550727" y="3497356"/>
            <a:ext cx="2477194" cy="1741117"/>
            <a:chOff x="2410690" y="3380509"/>
            <a:chExt cx="2477194" cy="1741117"/>
          </a:xfrm>
        </p:grpSpPr>
        <p:sp>
          <p:nvSpPr>
            <p:cNvPr id="18" name="Rectangle 17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281652" y="397992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54786" y="5238473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54785" y="2773314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27921" y="397992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</p:spTree>
    <p:extLst>
      <p:ext uri="{BB962C8B-B14F-4D97-AF65-F5344CB8AC3E}">
        <p14:creationId xmlns:p14="http://schemas.microsoft.com/office/powerpoint/2010/main" val="2373592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11678" y="2793076"/>
            <a:ext cx="2477194" cy="1741117"/>
            <a:chOff x="2410690" y="3380509"/>
            <a:chExt cx="2477194" cy="1741117"/>
          </a:xfrm>
        </p:grpSpPr>
        <p:sp>
          <p:nvSpPr>
            <p:cNvPr id="3" name="Rectangle 2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42603" y="327564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5735" y="451150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4cm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5736" y="2069034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4cm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88872" y="327564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700355" y="2776920"/>
            <a:ext cx="2477194" cy="1741117"/>
            <a:chOff x="2410690" y="3380509"/>
            <a:chExt cx="2477194" cy="1741117"/>
          </a:xfrm>
        </p:grpSpPr>
        <p:sp>
          <p:nvSpPr>
            <p:cNvPr id="18" name="Rectangle 17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431280" y="3259493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5374" y="4527665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04413" y="2052878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177549" y="3255670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30283" y="210729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123409" y="5030984"/>
            <a:ext cx="189346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  <a:latin typeface="Arial" panose="020B0604020202020204" pitchFamily="34" charset="0"/>
              </a:rPr>
              <a:t>Not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26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11678" y="2793076"/>
            <a:ext cx="2477194" cy="1741117"/>
            <a:chOff x="2410690" y="3380509"/>
            <a:chExt cx="2477194" cy="1741117"/>
          </a:xfrm>
        </p:grpSpPr>
        <p:sp>
          <p:nvSpPr>
            <p:cNvPr id="3" name="Rectangle 2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42603" y="327564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5735" y="451150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7cm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5736" y="2069034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7cm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88872" y="327564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2cm</a:t>
            </a:r>
          </a:p>
        </p:txBody>
      </p:sp>
      <p:grpSp>
        <p:nvGrpSpPr>
          <p:cNvPr id="17" name="Group 16"/>
          <p:cNvGrpSpPr/>
          <p:nvPr/>
        </p:nvGrpSpPr>
        <p:grpSpPr>
          <a:xfrm rot="5400000">
            <a:off x="7700355" y="2776920"/>
            <a:ext cx="2477194" cy="1741117"/>
            <a:chOff x="2410690" y="3380509"/>
            <a:chExt cx="2477194" cy="1741117"/>
          </a:xfrm>
        </p:grpSpPr>
        <p:sp>
          <p:nvSpPr>
            <p:cNvPr id="18" name="Rectangle 17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805846" y="3226176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7cm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07677" y="4892874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2cm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07677" y="1647226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2cm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16038" y="3226176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7cm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30283" y="210729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3349848" y="5304118"/>
            <a:ext cx="537038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  <a:latin typeface="Arial" panose="020B0604020202020204" pitchFamily="34" charset="0"/>
              </a:rPr>
              <a:t>Congruent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35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183475" y="2477193"/>
            <a:ext cx="2477194" cy="1741117"/>
            <a:chOff x="2410690" y="3380509"/>
            <a:chExt cx="2477194" cy="1741117"/>
          </a:xfrm>
        </p:grpSpPr>
        <p:sp>
          <p:nvSpPr>
            <p:cNvPr id="3" name="Rectangle 2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580312" y="297438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7534" y="1791489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872152" y="2461037"/>
            <a:ext cx="2477194" cy="1741117"/>
            <a:chOff x="2410690" y="3380509"/>
            <a:chExt cx="2477194" cy="1741117"/>
          </a:xfrm>
        </p:grpSpPr>
        <p:sp>
          <p:nvSpPr>
            <p:cNvPr id="18" name="Rectangle 17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603077" y="2943610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37171" y="4211782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30283" y="210729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38449" y="5014359"/>
            <a:ext cx="537038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  <a:latin typeface="Arial" panose="020B0604020202020204" pitchFamily="34" charset="0"/>
              </a:rPr>
              <a:t>Congruent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0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183475" y="2477193"/>
            <a:ext cx="2477194" cy="1741117"/>
            <a:chOff x="2410690" y="3380509"/>
            <a:chExt cx="2477194" cy="1741117"/>
          </a:xfrm>
        </p:grpSpPr>
        <p:sp>
          <p:nvSpPr>
            <p:cNvPr id="3" name="Rectangle 2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914400" y="2959766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872152" y="2461037"/>
            <a:ext cx="2477194" cy="1741117"/>
            <a:chOff x="2410690" y="3380509"/>
            <a:chExt cx="2477194" cy="1741117"/>
          </a:xfrm>
        </p:grpSpPr>
        <p:sp>
          <p:nvSpPr>
            <p:cNvPr id="18" name="Rectangle 17"/>
            <p:cNvSpPr/>
            <p:nvPr/>
          </p:nvSpPr>
          <p:spPr>
            <a:xfrm>
              <a:off x="2410691" y="3380510"/>
              <a:ext cx="2477193" cy="173458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410691" y="4948844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10690" y="3380509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27171" y="3387037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727171" y="4955372"/>
              <a:ext cx="160713" cy="16625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603077" y="2943610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3cm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37171" y="4211782"/>
            <a:ext cx="126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5cm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30283" y="210729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230283" y="5122497"/>
            <a:ext cx="987802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  <a:latin typeface="Arial" panose="020B0604020202020204" pitchFamily="34" charset="0"/>
              </a:rPr>
              <a:t>Not Enough Information</a:t>
            </a:r>
            <a:endParaRPr lang="en-GB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34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2218153" y="2113735"/>
            <a:ext cx="2901696" cy="2535936"/>
          </a:xfrm>
          <a:prstGeom prst="triangle">
            <a:avLst>
              <a:gd name="adj" fmla="val 46983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70C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940043" y="3063373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8377" y="4683367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8611" y="227355"/>
            <a:ext cx="97203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Congruent or Not</a:t>
            </a:r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r>
              <a:rPr lang="en-GB" sz="8000" b="1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58678" y="5182045"/>
            <a:ext cx="5153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002060"/>
                </a:solidFill>
              </a:rPr>
              <a:t>Congruent</a:t>
            </a:r>
            <a:endParaRPr lang="en-GB" sz="96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60667" y="4201760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8329" y="4201760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20143" y="2442200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76722" y="3035280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7362463E-2F3D-482B-BA17-5421B2C2352A}"/>
              </a:ext>
            </a:extLst>
          </p:cNvPr>
          <p:cNvSpPr/>
          <p:nvPr/>
        </p:nvSpPr>
        <p:spPr>
          <a:xfrm>
            <a:off x="6961116" y="2161032"/>
            <a:ext cx="2901696" cy="2535936"/>
          </a:xfrm>
          <a:prstGeom prst="triangle">
            <a:avLst>
              <a:gd name="adj" fmla="val 46983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5C4444-AC5C-4E41-B49A-68AE8113AAF9}"/>
              </a:ext>
            </a:extLst>
          </p:cNvPr>
          <p:cNvSpPr txBox="1"/>
          <p:nvPr/>
        </p:nvSpPr>
        <p:spPr>
          <a:xfrm>
            <a:off x="6683006" y="3110670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7C465B-3B86-4757-BFD9-D8E1A40A4D24}"/>
              </a:ext>
            </a:extLst>
          </p:cNvPr>
          <p:cNvSpPr txBox="1"/>
          <p:nvPr/>
        </p:nvSpPr>
        <p:spPr>
          <a:xfrm>
            <a:off x="7991340" y="4730664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CEBC40-F25E-459D-9E97-D2FA6CC879DA}"/>
              </a:ext>
            </a:extLst>
          </p:cNvPr>
          <p:cNvSpPr txBox="1"/>
          <p:nvPr/>
        </p:nvSpPr>
        <p:spPr>
          <a:xfrm>
            <a:off x="7103630" y="4249057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9006E7-45FA-469C-8A94-D52C2D992B17}"/>
              </a:ext>
            </a:extLst>
          </p:cNvPr>
          <p:cNvSpPr txBox="1"/>
          <p:nvPr/>
        </p:nvSpPr>
        <p:spPr>
          <a:xfrm>
            <a:off x="9131292" y="4249057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026C0D-F30A-484F-89C6-F0980F03FEE8}"/>
              </a:ext>
            </a:extLst>
          </p:cNvPr>
          <p:cNvSpPr txBox="1"/>
          <p:nvPr/>
        </p:nvSpPr>
        <p:spPr>
          <a:xfrm>
            <a:off x="8063106" y="2489497"/>
            <a:ext cx="621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55FC4F-B1DE-4A57-8152-78A8E8B34460}"/>
              </a:ext>
            </a:extLst>
          </p:cNvPr>
          <p:cNvSpPr txBox="1"/>
          <p:nvPr/>
        </p:nvSpPr>
        <p:spPr>
          <a:xfrm>
            <a:off x="9219685" y="3082577"/>
            <a:ext cx="841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7cm</a:t>
            </a:r>
          </a:p>
        </p:txBody>
      </p:sp>
    </p:spTree>
    <p:extLst>
      <p:ext uri="{BB962C8B-B14F-4D97-AF65-F5344CB8AC3E}">
        <p14:creationId xmlns:p14="http://schemas.microsoft.com/office/powerpoint/2010/main" val="347501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386</Words>
  <Application>Microsoft Office PowerPoint</Application>
  <PresentationFormat>Widescreen</PresentationFormat>
  <Paragraphs>190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34</cp:revision>
  <dcterms:created xsi:type="dcterms:W3CDTF">2016-02-04T20:09:05Z</dcterms:created>
  <dcterms:modified xsi:type="dcterms:W3CDTF">2023-02-24T05:38:18Z</dcterms:modified>
</cp:coreProperties>
</file>