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630" r:id="rId2"/>
    <p:sldId id="632" r:id="rId3"/>
    <p:sldId id="63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EDF0F0"/>
    <a:srgbClr val="4CA198"/>
    <a:srgbClr val="000000"/>
    <a:srgbClr val="ADA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074686-9C36-4196-9C45-1D8825028FB9}" v="461" dt="2023-03-02T06:41:21.9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890" autoAdjust="0"/>
    <p:restoredTop sz="88534" autoAdjust="0"/>
  </p:normalViewPr>
  <p:slideViewPr>
    <p:cSldViewPr>
      <p:cViewPr varScale="1">
        <p:scale>
          <a:sx n="72" d="100"/>
          <a:sy n="72" d="100"/>
        </p:scale>
        <p:origin x="60" y="507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B074686-9C36-4196-9C45-1D8825028FB9}"/>
    <pc:docChg chg="undo custSel addSld delSld modSld sldOrd">
      <pc:chgData name="Stewart Gale" userId="3647ddd2-6040-41ae-a96d-232c23482af8" providerId="ADAL" clId="{AB074686-9C36-4196-9C45-1D8825028FB9}" dt="2023-03-02T06:41:21.984" v="831" actId="20577"/>
      <pc:docMkLst>
        <pc:docMk/>
      </pc:docMkLst>
      <pc:sldChg chg="del">
        <pc:chgData name="Stewart Gale" userId="3647ddd2-6040-41ae-a96d-232c23482af8" providerId="ADAL" clId="{AB074686-9C36-4196-9C45-1D8825028FB9}" dt="2023-03-02T04:39:28.185" v="518" actId="47"/>
        <pc:sldMkLst>
          <pc:docMk/>
          <pc:sldMk cId="2689715389" sldId="624"/>
        </pc:sldMkLst>
      </pc:sldChg>
      <pc:sldChg chg="del">
        <pc:chgData name="Stewart Gale" userId="3647ddd2-6040-41ae-a96d-232c23482af8" providerId="ADAL" clId="{AB074686-9C36-4196-9C45-1D8825028FB9}" dt="2023-03-02T04:39:28.633" v="519" actId="47"/>
        <pc:sldMkLst>
          <pc:docMk/>
          <pc:sldMk cId="2886428018" sldId="626"/>
        </pc:sldMkLst>
      </pc:sldChg>
      <pc:sldChg chg="addSp delSp modSp del mod delAnim modAnim">
        <pc:chgData name="Stewart Gale" userId="3647ddd2-6040-41ae-a96d-232c23482af8" providerId="ADAL" clId="{AB074686-9C36-4196-9C45-1D8825028FB9}" dt="2023-03-02T04:39:29.160" v="520" actId="47"/>
        <pc:sldMkLst>
          <pc:docMk/>
          <pc:sldMk cId="3503613934" sldId="627"/>
        </pc:sldMkLst>
        <pc:spChg chg="del mod topLvl">
          <ac:chgData name="Stewart Gale" userId="3647ddd2-6040-41ae-a96d-232c23482af8" providerId="ADAL" clId="{AB074686-9C36-4196-9C45-1D8825028FB9}" dt="2023-03-02T04:13:37.196" v="1" actId="478"/>
          <ac:spMkLst>
            <pc:docMk/>
            <pc:sldMk cId="3503613934" sldId="627"/>
            <ac:spMk id="3" creationId="{C9FEB766-8847-4500-A377-E22BF892E352}"/>
          </ac:spMkLst>
        </pc:spChg>
        <pc:spChg chg="mod">
          <ac:chgData name="Stewart Gale" userId="3647ddd2-6040-41ae-a96d-232c23482af8" providerId="ADAL" clId="{AB074686-9C36-4196-9C45-1D8825028FB9}" dt="2023-03-02T04:32:35.673" v="411" actId="113"/>
          <ac:spMkLst>
            <pc:docMk/>
            <pc:sldMk cId="3503613934" sldId="627"/>
            <ac:spMk id="5" creationId="{282936AB-172B-43C9-BCDE-CFDA78961B7B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7" creationId="{D9CCBE43-C993-4BBE-9C87-B442A6431820}"/>
          </ac:spMkLst>
        </pc:spChg>
        <pc:spChg chg="del">
          <ac:chgData name="Stewart Gale" userId="3647ddd2-6040-41ae-a96d-232c23482af8" providerId="ADAL" clId="{AB074686-9C36-4196-9C45-1D8825028FB9}" dt="2023-03-02T04:13:56.598" v="7" actId="478"/>
          <ac:spMkLst>
            <pc:docMk/>
            <pc:sldMk cId="3503613934" sldId="627"/>
            <ac:spMk id="8" creationId="{D0590E7E-5EB5-4B7F-AEDC-18F908F8B8C0}"/>
          </ac:spMkLst>
        </pc:spChg>
        <pc:spChg chg="del mod">
          <ac:chgData name="Stewart Gale" userId="3647ddd2-6040-41ae-a96d-232c23482af8" providerId="ADAL" clId="{AB074686-9C36-4196-9C45-1D8825028FB9}" dt="2023-03-02T04:14:21.930" v="16" actId="478"/>
          <ac:spMkLst>
            <pc:docMk/>
            <pc:sldMk cId="3503613934" sldId="627"/>
            <ac:spMk id="9" creationId="{C543A2BF-8CDB-4D86-A6A4-834B186ED9F1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1" creationId="{76207CBD-D88E-41AE-A52E-E24E037A65EB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2" creationId="{6F3F5BA4-09A3-4316-BD3E-82A57CEF2458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3" creationId="{CF2E57C2-8592-4DBA-845E-1AAA9D65D078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4" creationId="{C84121D1-52D6-4644-B55A-48192787C155}"/>
          </ac:spMkLst>
        </pc:spChg>
        <pc:spChg chg="del">
          <ac:chgData name="Stewart Gale" userId="3647ddd2-6040-41ae-a96d-232c23482af8" providerId="ADAL" clId="{AB074686-9C36-4196-9C45-1D8825028FB9}" dt="2023-03-02T04:17:33.802" v="87" actId="478"/>
          <ac:spMkLst>
            <pc:docMk/>
            <pc:sldMk cId="3503613934" sldId="627"/>
            <ac:spMk id="15" creationId="{650D1AAF-A9DF-4612-900A-B4673C45DFAB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8" creationId="{DE4D16AF-8888-4F6E-A9FE-5EB02DFFBDB0}"/>
          </ac:spMkLst>
        </pc:spChg>
        <pc:spChg chg="del">
          <ac:chgData name="Stewart Gale" userId="3647ddd2-6040-41ae-a96d-232c23482af8" providerId="ADAL" clId="{AB074686-9C36-4196-9C45-1D8825028FB9}" dt="2023-03-02T04:14:15.571" v="14" actId="478"/>
          <ac:spMkLst>
            <pc:docMk/>
            <pc:sldMk cId="3503613934" sldId="627"/>
            <ac:spMk id="19" creationId="{7C50CD74-13DA-41D6-BDE9-1E59C0B72064}"/>
          </ac:spMkLst>
        </pc:spChg>
        <pc:spChg chg="del">
          <ac:chgData name="Stewart Gale" userId="3647ddd2-6040-41ae-a96d-232c23482af8" providerId="ADAL" clId="{AB074686-9C36-4196-9C45-1D8825028FB9}" dt="2023-03-02T04:14:16.989" v="15" actId="478"/>
          <ac:spMkLst>
            <pc:docMk/>
            <pc:sldMk cId="3503613934" sldId="627"/>
            <ac:spMk id="20" creationId="{A537341E-094C-43CB-A9CB-AC190893AE06}"/>
          </ac:spMkLst>
        </pc:spChg>
        <pc:spChg chg="add mod">
          <ac:chgData name="Stewart Gale" userId="3647ddd2-6040-41ae-a96d-232c23482af8" providerId="ADAL" clId="{AB074686-9C36-4196-9C45-1D8825028FB9}" dt="2023-03-02T04:20:15.870" v="150" actId="1076"/>
          <ac:spMkLst>
            <pc:docMk/>
            <pc:sldMk cId="3503613934" sldId="627"/>
            <ac:spMk id="21" creationId="{DF499A90-28E8-F01B-E73F-A4A647AA66FA}"/>
          </ac:spMkLst>
        </pc:spChg>
        <pc:spChg chg="add 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23" creationId="{569A9D60-ACF1-4D56-ECF1-0D72D77E9E0E}"/>
          </ac:spMkLst>
        </pc:spChg>
        <pc:spChg chg="add mod">
          <ac:chgData name="Stewart Gale" userId="3647ddd2-6040-41ae-a96d-232c23482af8" providerId="ADAL" clId="{AB074686-9C36-4196-9C45-1D8825028FB9}" dt="2023-03-02T04:20:04.740" v="145" actId="1036"/>
          <ac:spMkLst>
            <pc:docMk/>
            <pc:sldMk cId="3503613934" sldId="627"/>
            <ac:spMk id="25" creationId="{6ADBF627-FD4F-AF5B-1E5C-2EC58CCF1000}"/>
          </ac:spMkLst>
        </pc:spChg>
        <pc:spChg chg="add mod">
          <ac:chgData name="Stewart Gale" userId="3647ddd2-6040-41ae-a96d-232c23482af8" providerId="ADAL" clId="{AB074686-9C36-4196-9C45-1D8825028FB9}" dt="2023-03-02T04:20:24.268" v="153" actId="1076"/>
          <ac:spMkLst>
            <pc:docMk/>
            <pc:sldMk cId="3503613934" sldId="627"/>
            <ac:spMk id="27" creationId="{2A29E091-DFCA-B7CE-01C1-E3A331388E97}"/>
          </ac:spMkLst>
        </pc:spChg>
        <pc:grpChg chg="del">
          <ac:chgData name="Stewart Gale" userId="3647ddd2-6040-41ae-a96d-232c23482af8" providerId="ADAL" clId="{AB074686-9C36-4196-9C45-1D8825028FB9}" dt="2023-03-02T04:13:37.196" v="1" actId="478"/>
          <ac:grpSpMkLst>
            <pc:docMk/>
            <pc:sldMk cId="3503613934" sldId="627"/>
            <ac:grpSpMk id="2" creationId="{697BBA67-9EA3-4D58-B4C0-FF74234ADE5C}"/>
          </ac:grpSpMkLst>
        </pc:grpChg>
        <pc:cxnChg chg="del topLvl">
          <ac:chgData name="Stewart Gale" userId="3647ddd2-6040-41ae-a96d-232c23482af8" providerId="ADAL" clId="{AB074686-9C36-4196-9C45-1D8825028FB9}" dt="2023-03-02T04:13:59.567" v="8" actId="478"/>
          <ac:cxnSpMkLst>
            <pc:docMk/>
            <pc:sldMk cId="3503613934" sldId="627"/>
            <ac:cxnSpMk id="4" creationId="{2C0CB424-1B91-4B2A-8014-E4ACD1A4C230}"/>
          </ac:cxnSpMkLst>
        </pc:cxnChg>
        <pc:cxnChg chg="del mod">
          <ac:chgData name="Stewart Gale" userId="3647ddd2-6040-41ae-a96d-232c23482af8" providerId="ADAL" clId="{AB074686-9C36-4196-9C45-1D8825028FB9}" dt="2023-03-02T04:14:25.068" v="18" actId="478"/>
          <ac:cxnSpMkLst>
            <pc:docMk/>
            <pc:sldMk cId="3503613934" sldId="627"/>
            <ac:cxnSpMk id="10" creationId="{25EF2D56-B231-4D7A-891A-EF2AC19884A0}"/>
          </ac:cxnSpMkLst>
        </pc:cxnChg>
        <pc:cxnChg chg="mod">
          <ac:chgData name="Stewart Gale" userId="3647ddd2-6040-41ae-a96d-232c23482af8" providerId="ADAL" clId="{AB074686-9C36-4196-9C45-1D8825028FB9}" dt="2023-03-02T04:20:04.740" v="145" actId="1036"/>
          <ac:cxnSpMkLst>
            <pc:docMk/>
            <pc:sldMk cId="3503613934" sldId="627"/>
            <ac:cxnSpMk id="17" creationId="{2B5338F2-A142-466B-84F0-0BD8B97EC518}"/>
          </ac:cxnSpMkLst>
        </pc:cxnChg>
      </pc:sldChg>
      <pc:sldChg chg="addSp delSp modSp del mod delAnim modAnim">
        <pc:chgData name="Stewart Gale" userId="3647ddd2-6040-41ae-a96d-232c23482af8" providerId="ADAL" clId="{AB074686-9C36-4196-9C45-1D8825028FB9}" dt="2023-03-02T04:39:29.616" v="521" actId="47"/>
        <pc:sldMkLst>
          <pc:docMk/>
          <pc:sldMk cId="493134356" sldId="628"/>
        </pc:sldMkLst>
        <pc:spChg chg="mod">
          <ac:chgData name="Stewart Gale" userId="3647ddd2-6040-41ae-a96d-232c23482af8" providerId="ADAL" clId="{AB074686-9C36-4196-9C45-1D8825028FB9}" dt="2023-03-02T04:32:31.226" v="410" actId="113"/>
          <ac:spMkLst>
            <pc:docMk/>
            <pc:sldMk cId="493134356" sldId="628"/>
            <ac:spMk id="6" creationId="{499C4E66-B507-4419-9667-A9A8BE93670B}"/>
          </ac:spMkLst>
        </pc:spChg>
        <pc:spChg chg="del">
          <ac:chgData name="Stewart Gale" userId="3647ddd2-6040-41ae-a96d-232c23482af8" providerId="ADAL" clId="{AB074686-9C36-4196-9C45-1D8825028FB9}" dt="2023-03-02T04:24:30.113" v="204" actId="478"/>
          <ac:spMkLst>
            <pc:docMk/>
            <pc:sldMk cId="493134356" sldId="628"/>
            <ac:spMk id="7" creationId="{8074506C-E0D6-4B34-A12B-9B7C20D98BE8}"/>
          </ac:spMkLst>
        </pc:spChg>
        <pc:spChg chg="add del mod">
          <ac:chgData name="Stewart Gale" userId="3647ddd2-6040-41ae-a96d-232c23482af8" providerId="ADAL" clId="{AB074686-9C36-4196-9C45-1D8825028FB9}" dt="2023-03-02T04:24:01.774" v="200" actId="22"/>
          <ac:spMkLst>
            <pc:docMk/>
            <pc:sldMk cId="493134356" sldId="628"/>
            <ac:spMk id="9" creationId="{FAD8DFF2-E0D4-D6A7-B8ED-DCFC5DF46CBE}"/>
          </ac:spMkLst>
        </pc:spChg>
        <pc:spChg chg="add 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1" creationId="{07173553-BF50-748E-1427-FA24A7B0B178}"/>
          </ac:spMkLst>
        </pc:spChg>
        <pc:spChg chg="add 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2" creationId="{2A11501D-AC5B-0401-601C-02866C1FBB0A}"/>
          </ac:spMkLst>
        </pc:spChg>
        <pc:spChg chg="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6" creationId="{132DEAF5-930E-4497-BACF-E80203A89967}"/>
          </ac:spMkLst>
        </pc:spChg>
        <pc:spChg chg="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7" creationId="{54D75879-0F24-4289-817B-0DAB55F07789}"/>
          </ac:spMkLst>
        </pc:spChg>
        <pc:spChg chg="add mod">
          <ac:chgData name="Stewart Gale" userId="3647ddd2-6040-41ae-a96d-232c23482af8" providerId="ADAL" clId="{AB074686-9C36-4196-9C45-1D8825028FB9}" dt="2023-03-02T04:35:39.752" v="487" actId="1076"/>
          <ac:spMkLst>
            <pc:docMk/>
            <pc:sldMk cId="493134356" sldId="628"/>
            <ac:spMk id="18" creationId="{746CEF1F-E5DD-9F40-A117-3553E9088D72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3" creationId="{AAD577C2-04D9-4E58-967A-56C561274E6E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4" creationId="{28EAD7F1-E499-4AFA-B017-22719064C877}"/>
          </ac:spMkLst>
        </pc:spChg>
        <pc:spChg chg="del">
          <ac:chgData name="Stewart Gale" userId="3647ddd2-6040-41ae-a96d-232c23482af8" providerId="ADAL" clId="{AB074686-9C36-4196-9C45-1D8825028FB9}" dt="2023-03-02T04:21:22.844" v="159" actId="478"/>
          <ac:spMkLst>
            <pc:docMk/>
            <pc:sldMk cId="493134356" sldId="628"/>
            <ac:spMk id="25" creationId="{792F44E6-0AFC-47EF-A7FA-BF1EAEE3DA06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6" creationId="{DCD821B2-85CF-4A9F-90C1-949FD56811C3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7" creationId="{8601A250-AD0B-4ED6-A51B-AFB5E9BCDD37}"/>
          </ac:spMkLst>
        </pc:spChg>
        <pc:spChg chg="del">
          <ac:chgData name="Stewart Gale" userId="3647ddd2-6040-41ae-a96d-232c23482af8" providerId="ADAL" clId="{AB074686-9C36-4196-9C45-1D8825028FB9}" dt="2023-03-02T04:21:22.844" v="159" actId="478"/>
          <ac:spMkLst>
            <pc:docMk/>
            <pc:sldMk cId="493134356" sldId="628"/>
            <ac:spMk id="28" creationId="{C8CA9BC9-B6C7-411C-B941-AFC6DE14DAEE}"/>
          </ac:spMkLst>
        </pc:spChg>
        <pc:spChg chg="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29" creationId="{F3D9CAE6-AE67-4835-9CE3-2763A949DADF}"/>
          </ac:spMkLst>
        </pc:spChg>
        <pc:spChg chg="del">
          <ac:chgData name="Stewart Gale" userId="3647ddd2-6040-41ae-a96d-232c23482af8" providerId="ADAL" clId="{AB074686-9C36-4196-9C45-1D8825028FB9}" dt="2023-03-02T04:21:22.844" v="159" actId="478"/>
          <ac:spMkLst>
            <pc:docMk/>
            <pc:sldMk cId="493134356" sldId="628"/>
            <ac:spMk id="30" creationId="{2D7D27C3-E003-4000-8600-60274B4E89E8}"/>
          </ac:spMkLst>
        </pc:spChg>
        <pc:spChg chg="del">
          <ac:chgData name="Stewart Gale" userId="3647ddd2-6040-41ae-a96d-232c23482af8" providerId="ADAL" clId="{AB074686-9C36-4196-9C45-1D8825028FB9}" dt="2023-03-02T04:21:07.876" v="157" actId="478"/>
          <ac:spMkLst>
            <pc:docMk/>
            <pc:sldMk cId="493134356" sldId="628"/>
            <ac:spMk id="31" creationId="{46F11E83-C6FF-4963-A9A2-26F22106AB40}"/>
          </ac:spMkLst>
        </pc:spChg>
        <pc:spChg chg="mod">
          <ac:chgData name="Stewart Gale" userId="3647ddd2-6040-41ae-a96d-232c23482af8" providerId="ADAL" clId="{AB074686-9C36-4196-9C45-1D8825028FB9}" dt="2023-03-02T04:33:47.859" v="431" actId="1076"/>
          <ac:spMkLst>
            <pc:docMk/>
            <pc:sldMk cId="493134356" sldId="628"/>
            <ac:spMk id="35" creationId="{95F4E72E-9479-4595-A13E-FF752BB5B0E1}"/>
          </ac:spMkLst>
        </pc:spChg>
        <pc:spChg chg="mod">
          <ac:chgData name="Stewart Gale" userId="3647ddd2-6040-41ae-a96d-232c23482af8" providerId="ADAL" clId="{AB074686-9C36-4196-9C45-1D8825028FB9}" dt="2023-03-02T04:35:34.960" v="485" actId="1076"/>
          <ac:spMkLst>
            <pc:docMk/>
            <pc:sldMk cId="493134356" sldId="628"/>
            <ac:spMk id="36" creationId="{C052780C-32ED-4C7C-8612-0ECCCF339E62}"/>
          </ac:spMkLst>
        </pc:spChg>
        <pc:spChg chg="mod">
          <ac:chgData name="Stewart Gale" userId="3647ddd2-6040-41ae-a96d-232c23482af8" providerId="ADAL" clId="{AB074686-9C36-4196-9C45-1D8825028FB9}" dt="2023-03-02T04:35:41.924" v="488" actId="1076"/>
          <ac:spMkLst>
            <pc:docMk/>
            <pc:sldMk cId="493134356" sldId="628"/>
            <ac:spMk id="37" creationId="{B6E1BDBC-5A0C-4550-A080-6BBDA93B0BE8}"/>
          </ac:spMkLst>
        </pc:spChg>
        <pc:spChg chg="mod">
          <ac:chgData name="Stewart Gale" userId="3647ddd2-6040-41ae-a96d-232c23482af8" providerId="ADAL" clId="{AB074686-9C36-4196-9C45-1D8825028FB9}" dt="2023-03-02T04:35:44.635" v="489" actId="1076"/>
          <ac:spMkLst>
            <pc:docMk/>
            <pc:sldMk cId="493134356" sldId="628"/>
            <ac:spMk id="38" creationId="{DB6E1D0F-F86D-4B3A-9DEC-2104DEDA090A}"/>
          </ac:spMkLst>
        </pc:spChg>
        <pc:spChg chg="del">
          <ac:chgData name="Stewart Gale" userId="3647ddd2-6040-41ae-a96d-232c23482af8" providerId="ADAL" clId="{AB074686-9C36-4196-9C45-1D8825028FB9}" dt="2023-03-02T04:21:18.490" v="158" actId="478"/>
          <ac:spMkLst>
            <pc:docMk/>
            <pc:sldMk cId="493134356" sldId="628"/>
            <ac:spMk id="39" creationId="{1DBC4A95-12CA-40A2-8B94-A18F98F19B6F}"/>
          </ac:spMkLst>
        </pc:spChg>
        <pc:spChg chg="del">
          <ac:chgData name="Stewart Gale" userId="3647ddd2-6040-41ae-a96d-232c23482af8" providerId="ADAL" clId="{AB074686-9C36-4196-9C45-1D8825028FB9}" dt="2023-03-02T04:33:30.303" v="426" actId="478"/>
          <ac:spMkLst>
            <pc:docMk/>
            <pc:sldMk cId="493134356" sldId="628"/>
            <ac:spMk id="40" creationId="{1C43655F-2257-4E71-8315-5B2C98491E78}"/>
          </ac:spMkLst>
        </pc:spChg>
        <pc:spChg chg="del">
          <ac:chgData name="Stewart Gale" userId="3647ddd2-6040-41ae-a96d-232c23482af8" providerId="ADAL" clId="{AB074686-9C36-4196-9C45-1D8825028FB9}" dt="2023-03-02T04:33:30.303" v="426" actId="478"/>
          <ac:spMkLst>
            <pc:docMk/>
            <pc:sldMk cId="493134356" sldId="628"/>
            <ac:spMk id="41" creationId="{29D45BF1-83CC-417D-B89C-28B4A88D6CCB}"/>
          </ac:spMkLst>
        </pc:spChg>
        <pc:spChg chg="del">
          <ac:chgData name="Stewart Gale" userId="3647ddd2-6040-41ae-a96d-232c23482af8" providerId="ADAL" clId="{AB074686-9C36-4196-9C45-1D8825028FB9}" dt="2023-03-02T04:21:18.490" v="158" actId="478"/>
          <ac:spMkLst>
            <pc:docMk/>
            <pc:sldMk cId="493134356" sldId="628"/>
            <ac:spMk id="42" creationId="{3DDAE346-83DF-4E33-BC4D-3867FA905802}"/>
          </ac:spMkLst>
        </pc:spChg>
        <pc:spChg chg="del">
          <ac:chgData name="Stewart Gale" userId="3647ddd2-6040-41ae-a96d-232c23482af8" providerId="ADAL" clId="{AB074686-9C36-4196-9C45-1D8825028FB9}" dt="2023-03-02T04:21:18.490" v="158" actId="478"/>
          <ac:spMkLst>
            <pc:docMk/>
            <pc:sldMk cId="493134356" sldId="628"/>
            <ac:spMk id="43" creationId="{5CF24D1C-E3B0-44EB-AB78-F871B18CD887}"/>
          </ac:spMkLst>
        </pc:spChg>
        <pc:grpChg chg="del">
          <ac:chgData name="Stewart Gale" userId="3647ddd2-6040-41ae-a96d-232c23482af8" providerId="ADAL" clId="{AB074686-9C36-4196-9C45-1D8825028FB9}" dt="2023-03-02T04:21:26.137" v="160" actId="478"/>
          <ac:grpSpMkLst>
            <pc:docMk/>
            <pc:sldMk cId="493134356" sldId="628"/>
            <ac:grpSpMk id="3" creationId="{7F0AFE09-4E5E-4824-8A89-BDDCD6BB3819}"/>
          </ac:grpSpMkLst>
        </pc:grpChg>
        <pc:cxnChg chg="add mod">
          <ac:chgData name="Stewart Gale" userId="3647ddd2-6040-41ae-a96d-232c23482af8" providerId="ADAL" clId="{AB074686-9C36-4196-9C45-1D8825028FB9}" dt="2023-03-02T04:33:53.585" v="433" actId="1076"/>
          <ac:cxnSpMkLst>
            <pc:docMk/>
            <pc:sldMk cId="493134356" sldId="628"/>
            <ac:cxnSpMk id="13" creationId="{D9DDCBDE-8FE2-4EA5-C219-29EA8494AF66}"/>
          </ac:cxnSpMkLst>
        </pc:cxnChg>
        <pc:cxnChg chg="del mod">
          <ac:chgData name="Stewart Gale" userId="3647ddd2-6040-41ae-a96d-232c23482af8" providerId="ADAL" clId="{AB074686-9C36-4196-9C45-1D8825028FB9}" dt="2023-03-02T04:21:07.876" v="157" actId="478"/>
          <ac:cxnSpMkLst>
            <pc:docMk/>
            <pc:sldMk cId="493134356" sldId="628"/>
            <ac:cxnSpMk id="32" creationId="{4B5DBEA4-9869-43AC-999E-A9964D19C29B}"/>
          </ac:cxnSpMkLst>
        </pc:cxnChg>
      </pc:sldChg>
      <pc:sldChg chg="delSp modSp del mod delAnim modAnim">
        <pc:chgData name="Stewart Gale" userId="3647ddd2-6040-41ae-a96d-232c23482af8" providerId="ADAL" clId="{AB074686-9C36-4196-9C45-1D8825028FB9}" dt="2023-03-02T04:39:30.394" v="522" actId="47"/>
        <pc:sldMkLst>
          <pc:docMk/>
          <pc:sldMk cId="1212024666" sldId="629"/>
        </pc:sldMkLst>
        <pc:spChg chg="mod">
          <ac:chgData name="Stewart Gale" userId="3647ddd2-6040-41ae-a96d-232c23482af8" providerId="ADAL" clId="{AB074686-9C36-4196-9C45-1D8825028FB9}" dt="2023-03-02T04:36:56.337" v="511" actId="403"/>
          <ac:spMkLst>
            <pc:docMk/>
            <pc:sldMk cId="1212024666" sldId="629"/>
            <ac:spMk id="5" creationId="{A13B54DB-2299-40D6-946A-F9000AB66084}"/>
          </ac:spMkLst>
        </pc:spChg>
        <pc:spChg chg="mod">
          <ac:chgData name="Stewart Gale" userId="3647ddd2-6040-41ae-a96d-232c23482af8" providerId="ADAL" clId="{AB074686-9C36-4196-9C45-1D8825028FB9}" dt="2023-03-02T04:36:58.976" v="512" actId="1076"/>
          <ac:spMkLst>
            <pc:docMk/>
            <pc:sldMk cId="1212024666" sldId="629"/>
            <ac:spMk id="9" creationId="{3B6B5AB6-785E-43E2-B6E5-8F9E6D8EAFD8}"/>
          </ac:spMkLst>
        </pc:spChg>
        <pc:spChg chg="del">
          <ac:chgData name="Stewart Gale" userId="3647ddd2-6040-41ae-a96d-232c23482af8" providerId="ADAL" clId="{AB074686-9C36-4196-9C45-1D8825028FB9}" dt="2023-03-02T04:36:13.963" v="493" actId="478"/>
          <ac:spMkLst>
            <pc:docMk/>
            <pc:sldMk cId="1212024666" sldId="629"/>
            <ac:spMk id="10" creationId="{CCBEEF67-B339-4212-8F79-2C6C72F60F6A}"/>
          </ac:spMkLst>
        </pc:spChg>
        <pc:grpChg chg="del">
          <ac:chgData name="Stewart Gale" userId="3647ddd2-6040-41ae-a96d-232c23482af8" providerId="ADAL" clId="{AB074686-9C36-4196-9C45-1D8825028FB9}" dt="2023-03-02T04:36:11.944" v="492" actId="478"/>
          <ac:grpSpMkLst>
            <pc:docMk/>
            <pc:sldMk cId="1212024666" sldId="629"/>
            <ac:grpSpMk id="2" creationId="{A7295AD0-713A-4368-9F2D-0FC09977A65F}"/>
          </ac:grpSpMkLst>
        </pc:grpChg>
      </pc:sldChg>
      <pc:sldChg chg="delSp modSp add del mod delAnim">
        <pc:chgData name="Stewart Gale" userId="3647ddd2-6040-41ae-a96d-232c23482af8" providerId="ADAL" clId="{AB074686-9C36-4196-9C45-1D8825028FB9}" dt="2023-03-02T06:31:58.625" v="806" actId="47"/>
        <pc:sldMkLst>
          <pc:docMk/>
          <pc:sldMk cId="4126817482" sldId="630"/>
        </pc:sldMkLst>
        <pc:spChg chg="mod">
          <ac:chgData name="Stewart Gale" userId="3647ddd2-6040-41ae-a96d-232c23482af8" providerId="ADAL" clId="{AB074686-9C36-4196-9C45-1D8825028FB9}" dt="2023-03-02T05:29:45.905" v="616" actId="1076"/>
          <ac:spMkLst>
            <pc:docMk/>
            <pc:sldMk cId="4126817482" sldId="630"/>
            <ac:spMk id="5" creationId="{0E1EB2E3-5F43-44EE-B625-8BCB55C16500}"/>
          </ac:spMkLst>
        </pc:spChg>
        <pc:spChg chg="mod">
          <ac:chgData name="Stewart Gale" userId="3647ddd2-6040-41ae-a96d-232c23482af8" providerId="ADAL" clId="{AB074686-9C36-4196-9C45-1D8825028FB9}" dt="2023-03-02T05:29:57.012" v="619" actId="20577"/>
          <ac:spMkLst>
            <pc:docMk/>
            <pc:sldMk cId="4126817482" sldId="630"/>
            <ac:spMk id="6" creationId="{13373FEA-D0C4-4C9A-AD25-86F27A264624}"/>
          </ac:spMkLst>
        </pc:spChg>
        <pc:spChg chg="mod">
          <ac:chgData name="Stewart Gale" userId="3647ddd2-6040-41ae-a96d-232c23482af8" providerId="ADAL" clId="{AB074686-9C36-4196-9C45-1D8825028FB9}" dt="2023-03-02T05:28:05.041" v="588" actId="1076"/>
          <ac:spMkLst>
            <pc:docMk/>
            <pc:sldMk cId="4126817482" sldId="630"/>
            <ac:spMk id="7" creationId="{ED98CFC0-B363-4D79-99EC-ABDEEABD4C50}"/>
          </ac:spMkLst>
        </pc:spChg>
        <pc:spChg chg="del">
          <ac:chgData name="Stewart Gale" userId="3647ddd2-6040-41ae-a96d-232c23482af8" providerId="ADAL" clId="{AB074686-9C36-4196-9C45-1D8825028FB9}" dt="2023-03-02T04:39:37.201" v="524" actId="478"/>
          <ac:spMkLst>
            <pc:docMk/>
            <pc:sldMk cId="4126817482" sldId="630"/>
            <ac:spMk id="8" creationId="{ACD96DBF-9611-404D-911F-B3372884D294}"/>
          </ac:spMkLst>
        </pc:spChg>
        <pc:spChg chg="mod">
          <ac:chgData name="Stewart Gale" userId="3647ddd2-6040-41ae-a96d-232c23482af8" providerId="ADAL" clId="{AB074686-9C36-4196-9C45-1D8825028FB9}" dt="2023-03-02T05:28:27.186" v="595" actId="1076"/>
          <ac:spMkLst>
            <pc:docMk/>
            <pc:sldMk cId="4126817482" sldId="630"/>
            <ac:spMk id="9" creationId="{47B191EB-BC82-4819-BD37-8A5A68FCE2D8}"/>
          </ac:spMkLst>
        </pc:spChg>
        <pc:spChg chg="mod">
          <ac:chgData name="Stewart Gale" userId="3647ddd2-6040-41ae-a96d-232c23482af8" providerId="ADAL" clId="{AB074686-9C36-4196-9C45-1D8825028FB9}" dt="2023-03-02T05:28:27.186" v="595" actId="1076"/>
          <ac:spMkLst>
            <pc:docMk/>
            <pc:sldMk cId="4126817482" sldId="630"/>
            <ac:spMk id="10" creationId="{D91D655A-AD9B-4C3B-BE78-9D5F7AE69856}"/>
          </ac:spMkLst>
        </pc:spChg>
        <pc:spChg chg="mod">
          <ac:chgData name="Stewart Gale" userId="3647ddd2-6040-41ae-a96d-232c23482af8" providerId="ADAL" clId="{AB074686-9C36-4196-9C45-1D8825028FB9}" dt="2023-03-02T05:28:31.476" v="596" actId="1076"/>
          <ac:spMkLst>
            <pc:docMk/>
            <pc:sldMk cId="4126817482" sldId="630"/>
            <ac:spMk id="11" creationId="{A85E61A3-1ED9-4A4E-B773-8DCECB41F383}"/>
          </ac:spMkLst>
        </pc:spChg>
        <pc:spChg chg="mod">
          <ac:chgData name="Stewart Gale" userId="3647ddd2-6040-41ae-a96d-232c23482af8" providerId="ADAL" clId="{AB074686-9C36-4196-9C45-1D8825028FB9}" dt="2023-03-02T05:28:31.476" v="596" actId="1076"/>
          <ac:spMkLst>
            <pc:docMk/>
            <pc:sldMk cId="4126817482" sldId="630"/>
            <ac:spMk id="12" creationId="{E190047D-8AD2-45A9-8DC5-33719E761D12}"/>
          </ac:spMkLst>
        </pc:spChg>
        <pc:spChg chg="mod">
          <ac:chgData name="Stewart Gale" userId="3647ddd2-6040-41ae-a96d-232c23482af8" providerId="ADAL" clId="{AB074686-9C36-4196-9C45-1D8825028FB9}" dt="2023-03-02T05:28:35.718" v="597" actId="1076"/>
          <ac:spMkLst>
            <pc:docMk/>
            <pc:sldMk cId="4126817482" sldId="630"/>
            <ac:spMk id="13" creationId="{6CFD8007-51E4-43EC-8B2B-35E7889C7B6B}"/>
          </ac:spMkLst>
        </pc:spChg>
        <pc:spChg chg="mod">
          <ac:chgData name="Stewart Gale" userId="3647ddd2-6040-41ae-a96d-232c23482af8" providerId="ADAL" clId="{AB074686-9C36-4196-9C45-1D8825028FB9}" dt="2023-03-02T05:28:35.718" v="597" actId="1076"/>
          <ac:spMkLst>
            <pc:docMk/>
            <pc:sldMk cId="4126817482" sldId="630"/>
            <ac:spMk id="14" creationId="{F5DD94F6-9436-4AAA-BBBB-86E676DBC8C4}"/>
          </ac:spMkLst>
        </pc:spChg>
        <pc:spChg chg="mod">
          <ac:chgData name="Stewart Gale" userId="3647ddd2-6040-41ae-a96d-232c23482af8" providerId="ADAL" clId="{AB074686-9C36-4196-9C45-1D8825028FB9}" dt="2023-03-02T05:30:50.269" v="626" actId="1076"/>
          <ac:spMkLst>
            <pc:docMk/>
            <pc:sldMk cId="4126817482" sldId="630"/>
            <ac:spMk id="15" creationId="{8DB6CD72-6666-4F7E-BA8C-29C48969C7B9}"/>
          </ac:spMkLst>
        </pc:spChg>
        <pc:spChg chg="mod">
          <ac:chgData name="Stewart Gale" userId="3647ddd2-6040-41ae-a96d-232c23482af8" providerId="ADAL" clId="{AB074686-9C36-4196-9C45-1D8825028FB9}" dt="2023-03-02T05:30:50.269" v="626" actId="1076"/>
          <ac:spMkLst>
            <pc:docMk/>
            <pc:sldMk cId="4126817482" sldId="630"/>
            <ac:spMk id="16" creationId="{3E5D588F-8359-49EB-9B85-0A641FA325E8}"/>
          </ac:spMkLst>
        </pc:spChg>
        <pc:spChg chg="mod">
          <ac:chgData name="Stewart Gale" userId="3647ddd2-6040-41ae-a96d-232c23482af8" providerId="ADAL" clId="{AB074686-9C36-4196-9C45-1D8825028FB9}" dt="2023-03-02T05:30:57.546" v="628" actId="1076"/>
          <ac:spMkLst>
            <pc:docMk/>
            <pc:sldMk cId="4126817482" sldId="630"/>
            <ac:spMk id="17" creationId="{6B8D1C44-DBC1-4DAA-A597-95B4F36953BF}"/>
          </ac:spMkLst>
        </pc:spChg>
        <pc:spChg chg="mod">
          <ac:chgData name="Stewart Gale" userId="3647ddd2-6040-41ae-a96d-232c23482af8" providerId="ADAL" clId="{AB074686-9C36-4196-9C45-1D8825028FB9}" dt="2023-03-02T05:30:50.269" v="626" actId="1076"/>
          <ac:spMkLst>
            <pc:docMk/>
            <pc:sldMk cId="4126817482" sldId="630"/>
            <ac:spMk id="18" creationId="{2B233696-0430-4395-BFFA-3C6135446F36}"/>
          </ac:spMkLst>
        </pc:spChg>
        <pc:spChg chg="mod">
          <ac:chgData name="Stewart Gale" userId="3647ddd2-6040-41ae-a96d-232c23482af8" providerId="ADAL" clId="{AB074686-9C36-4196-9C45-1D8825028FB9}" dt="2023-03-02T05:31:01.470" v="629" actId="1076"/>
          <ac:spMkLst>
            <pc:docMk/>
            <pc:sldMk cId="4126817482" sldId="630"/>
            <ac:spMk id="19" creationId="{6FABCA28-8D53-4834-BB44-A6B454FA6836}"/>
          </ac:spMkLst>
        </pc:spChg>
        <pc:spChg chg="mod">
          <ac:chgData name="Stewart Gale" userId="3647ddd2-6040-41ae-a96d-232c23482af8" providerId="ADAL" clId="{AB074686-9C36-4196-9C45-1D8825028FB9}" dt="2023-03-02T05:30:54.775" v="627" actId="1076"/>
          <ac:spMkLst>
            <pc:docMk/>
            <pc:sldMk cId="4126817482" sldId="630"/>
            <ac:spMk id="20" creationId="{EBCCA8AF-BC99-4F7F-B1C0-B96FF32F7ECA}"/>
          </ac:spMkLst>
        </pc:spChg>
        <pc:spChg chg="del mod">
          <ac:chgData name="Stewart Gale" userId="3647ddd2-6040-41ae-a96d-232c23482af8" providerId="ADAL" clId="{AB074686-9C36-4196-9C45-1D8825028FB9}" dt="2023-03-02T05:30:26.339" v="623" actId="478"/>
          <ac:spMkLst>
            <pc:docMk/>
            <pc:sldMk cId="4126817482" sldId="630"/>
            <ac:spMk id="21" creationId="{86575ABC-A95C-4374-810E-E6926E6825B6}"/>
          </ac:spMkLst>
        </pc:spChg>
        <pc:spChg chg="mod">
          <ac:chgData name="Stewart Gale" userId="3647ddd2-6040-41ae-a96d-232c23482af8" providerId="ADAL" clId="{AB074686-9C36-4196-9C45-1D8825028FB9}" dt="2023-03-02T05:30:44.997" v="625" actId="1076"/>
          <ac:spMkLst>
            <pc:docMk/>
            <pc:sldMk cId="4126817482" sldId="630"/>
            <ac:spMk id="22" creationId="{7E1BE999-9E7C-4262-9617-79461C40FA96}"/>
          </ac:spMkLst>
        </pc:spChg>
        <pc:spChg chg="del mod">
          <ac:chgData name="Stewart Gale" userId="3647ddd2-6040-41ae-a96d-232c23482af8" providerId="ADAL" clId="{AB074686-9C36-4196-9C45-1D8825028FB9}" dt="2023-03-02T05:30:26.339" v="623" actId="478"/>
          <ac:spMkLst>
            <pc:docMk/>
            <pc:sldMk cId="4126817482" sldId="630"/>
            <ac:spMk id="23" creationId="{763CB845-1DDE-4229-814F-FA8AC811F1AD}"/>
          </ac:spMkLst>
        </pc:spChg>
        <pc:spChg chg="del mod">
          <ac:chgData name="Stewart Gale" userId="3647ddd2-6040-41ae-a96d-232c23482af8" providerId="ADAL" clId="{AB074686-9C36-4196-9C45-1D8825028FB9}" dt="2023-03-02T05:30:26.339" v="623" actId="478"/>
          <ac:spMkLst>
            <pc:docMk/>
            <pc:sldMk cId="4126817482" sldId="630"/>
            <ac:spMk id="24" creationId="{B8C3F706-E53A-4F9E-BE9A-9731AA6C6C4E}"/>
          </ac:spMkLst>
        </pc:spChg>
        <pc:spChg chg="del mod">
          <ac:chgData name="Stewart Gale" userId="3647ddd2-6040-41ae-a96d-232c23482af8" providerId="ADAL" clId="{AB074686-9C36-4196-9C45-1D8825028FB9}" dt="2023-03-02T05:30:26.339" v="623" actId="478"/>
          <ac:spMkLst>
            <pc:docMk/>
            <pc:sldMk cId="4126817482" sldId="630"/>
            <ac:spMk id="25" creationId="{58838BF1-BBD5-47C6-828C-E0844DFA4651}"/>
          </ac:spMkLst>
        </pc:spChg>
        <pc:spChg chg="del">
          <ac:chgData name="Stewart Gale" userId="3647ddd2-6040-41ae-a96d-232c23482af8" providerId="ADAL" clId="{AB074686-9C36-4196-9C45-1D8825028FB9}" dt="2023-03-02T05:30:26.339" v="623" actId="478"/>
          <ac:spMkLst>
            <pc:docMk/>
            <pc:sldMk cId="4126817482" sldId="630"/>
            <ac:spMk id="26" creationId="{12B60ED2-B620-437A-9491-C029E61EBCCC}"/>
          </ac:spMkLst>
        </pc:spChg>
        <pc:spChg chg="mod">
          <ac:chgData name="Stewart Gale" userId="3647ddd2-6040-41ae-a96d-232c23482af8" providerId="ADAL" clId="{AB074686-9C36-4196-9C45-1D8825028FB9}" dt="2023-03-02T05:30:44.997" v="625" actId="1076"/>
          <ac:spMkLst>
            <pc:docMk/>
            <pc:sldMk cId="4126817482" sldId="630"/>
            <ac:spMk id="27" creationId="{7FA17E1F-81D9-44E7-BD38-30348C79DCC7}"/>
          </ac:spMkLst>
        </pc:spChg>
        <pc:spChg chg="mod">
          <ac:chgData name="Stewart Gale" userId="3647ddd2-6040-41ae-a96d-232c23482af8" providerId="ADAL" clId="{AB074686-9C36-4196-9C45-1D8825028FB9}" dt="2023-03-02T05:30:44.997" v="625" actId="1076"/>
          <ac:spMkLst>
            <pc:docMk/>
            <pc:sldMk cId="4126817482" sldId="630"/>
            <ac:spMk id="28" creationId="{DFF37367-163A-4C36-B2D3-8866712D2F1C}"/>
          </ac:spMkLst>
        </pc:spChg>
        <pc:spChg chg="del">
          <ac:chgData name="Stewart Gale" userId="3647ddd2-6040-41ae-a96d-232c23482af8" providerId="ADAL" clId="{AB074686-9C36-4196-9C45-1D8825028FB9}" dt="2023-03-02T04:40:45.244" v="564" actId="478"/>
          <ac:spMkLst>
            <pc:docMk/>
            <pc:sldMk cId="4126817482" sldId="630"/>
            <ac:spMk id="29" creationId="{252735E5-1080-47FC-B24F-F34E213ACF3E}"/>
          </ac:spMkLst>
        </pc:spChg>
        <pc:spChg chg="del">
          <ac:chgData name="Stewart Gale" userId="3647ddd2-6040-41ae-a96d-232c23482af8" providerId="ADAL" clId="{AB074686-9C36-4196-9C45-1D8825028FB9}" dt="2023-03-02T04:40:44.247" v="563" actId="478"/>
          <ac:spMkLst>
            <pc:docMk/>
            <pc:sldMk cId="4126817482" sldId="630"/>
            <ac:spMk id="30" creationId="{4FD45323-0575-43C8-A623-71BA6DCEE44D}"/>
          </ac:spMkLst>
        </pc:spChg>
        <pc:spChg chg="del">
          <ac:chgData name="Stewart Gale" userId="3647ddd2-6040-41ae-a96d-232c23482af8" providerId="ADAL" clId="{AB074686-9C36-4196-9C45-1D8825028FB9}" dt="2023-03-02T04:40:42.157" v="561" actId="478"/>
          <ac:spMkLst>
            <pc:docMk/>
            <pc:sldMk cId="4126817482" sldId="630"/>
            <ac:spMk id="31" creationId="{EB7E76B3-73BB-4E92-9710-8A81935836FE}"/>
          </ac:spMkLst>
        </pc:spChg>
        <pc:spChg chg="del">
          <ac:chgData name="Stewart Gale" userId="3647ddd2-6040-41ae-a96d-232c23482af8" providerId="ADAL" clId="{AB074686-9C36-4196-9C45-1D8825028FB9}" dt="2023-03-02T04:40:39.030" v="559" actId="478"/>
          <ac:spMkLst>
            <pc:docMk/>
            <pc:sldMk cId="4126817482" sldId="630"/>
            <ac:spMk id="32" creationId="{A416298F-3F11-4D5A-8846-71EF6A20C954}"/>
          </ac:spMkLst>
        </pc:spChg>
        <pc:spChg chg="del">
          <ac:chgData name="Stewart Gale" userId="3647ddd2-6040-41ae-a96d-232c23482af8" providerId="ADAL" clId="{AB074686-9C36-4196-9C45-1D8825028FB9}" dt="2023-03-02T04:40:46.058" v="565" actId="478"/>
          <ac:spMkLst>
            <pc:docMk/>
            <pc:sldMk cId="4126817482" sldId="630"/>
            <ac:spMk id="33" creationId="{801DF000-32BD-49FE-A0D7-76D645D76DE3}"/>
          </ac:spMkLst>
        </pc:spChg>
        <pc:spChg chg="del">
          <ac:chgData name="Stewart Gale" userId="3647ddd2-6040-41ae-a96d-232c23482af8" providerId="ADAL" clId="{AB074686-9C36-4196-9C45-1D8825028FB9}" dt="2023-03-02T04:40:46.700" v="566" actId="478"/>
          <ac:spMkLst>
            <pc:docMk/>
            <pc:sldMk cId="4126817482" sldId="630"/>
            <ac:spMk id="34" creationId="{AA8EE9B7-01C6-438A-BF47-6734CB91DC87}"/>
          </ac:spMkLst>
        </pc:spChg>
        <pc:spChg chg="del">
          <ac:chgData name="Stewart Gale" userId="3647ddd2-6040-41ae-a96d-232c23482af8" providerId="ADAL" clId="{AB074686-9C36-4196-9C45-1D8825028FB9}" dt="2023-03-02T04:40:47.607" v="567" actId="478"/>
          <ac:spMkLst>
            <pc:docMk/>
            <pc:sldMk cId="4126817482" sldId="630"/>
            <ac:spMk id="35" creationId="{E9C278F5-7C5A-4CF8-AA28-D25D5A9F466A}"/>
          </ac:spMkLst>
        </pc:spChg>
        <pc:spChg chg="del">
          <ac:chgData name="Stewart Gale" userId="3647ddd2-6040-41ae-a96d-232c23482af8" providerId="ADAL" clId="{AB074686-9C36-4196-9C45-1D8825028FB9}" dt="2023-03-02T04:40:50.100" v="570" actId="478"/>
          <ac:spMkLst>
            <pc:docMk/>
            <pc:sldMk cId="4126817482" sldId="630"/>
            <ac:spMk id="36" creationId="{7BA9A8BE-5C62-4814-A283-AF2F0EF6AB64}"/>
          </ac:spMkLst>
        </pc:spChg>
        <pc:spChg chg="del">
          <ac:chgData name="Stewart Gale" userId="3647ddd2-6040-41ae-a96d-232c23482af8" providerId="ADAL" clId="{AB074686-9C36-4196-9C45-1D8825028FB9}" dt="2023-03-02T04:40:49.516" v="569" actId="478"/>
          <ac:spMkLst>
            <pc:docMk/>
            <pc:sldMk cId="4126817482" sldId="630"/>
            <ac:spMk id="37" creationId="{B7B8DFC3-F251-4368-A075-3243E5289936}"/>
          </ac:spMkLst>
        </pc:spChg>
        <pc:spChg chg="del">
          <ac:chgData name="Stewart Gale" userId="3647ddd2-6040-41ae-a96d-232c23482af8" providerId="ADAL" clId="{AB074686-9C36-4196-9C45-1D8825028FB9}" dt="2023-03-02T04:40:48.330" v="568" actId="478"/>
          <ac:spMkLst>
            <pc:docMk/>
            <pc:sldMk cId="4126817482" sldId="630"/>
            <ac:spMk id="38" creationId="{DB3E4A5B-E3D1-484A-8583-029AF84E63DB}"/>
          </ac:spMkLst>
        </pc:spChg>
        <pc:spChg chg="del">
          <ac:chgData name="Stewart Gale" userId="3647ddd2-6040-41ae-a96d-232c23482af8" providerId="ADAL" clId="{AB074686-9C36-4196-9C45-1D8825028FB9}" dt="2023-03-02T04:40:34.767" v="557" actId="478"/>
          <ac:spMkLst>
            <pc:docMk/>
            <pc:sldMk cId="4126817482" sldId="630"/>
            <ac:spMk id="39" creationId="{065DE8B1-3655-42F5-BC40-9EC70DD2B6B0}"/>
          </ac:spMkLst>
        </pc:spChg>
        <pc:grpChg chg="del">
          <ac:chgData name="Stewart Gale" userId="3647ddd2-6040-41ae-a96d-232c23482af8" providerId="ADAL" clId="{AB074686-9C36-4196-9C45-1D8825028FB9}" dt="2023-03-02T04:39:32.277" v="523" actId="478"/>
          <ac:grpSpMkLst>
            <pc:docMk/>
            <pc:sldMk cId="4126817482" sldId="630"/>
            <ac:grpSpMk id="2" creationId="{8762A794-531E-4596-9FBE-4E57E4BDFD51}"/>
          </ac:grpSpMkLst>
        </pc:grpChg>
        <pc:cxnChg chg="del mod">
          <ac:chgData name="Stewart Gale" userId="3647ddd2-6040-41ae-a96d-232c23482af8" providerId="ADAL" clId="{AB074686-9C36-4196-9C45-1D8825028FB9}" dt="2023-03-02T05:28:08.174" v="590" actId="478"/>
          <ac:cxnSpMkLst>
            <pc:docMk/>
            <pc:sldMk cId="4126817482" sldId="630"/>
            <ac:cxnSpMk id="41" creationId="{7C9252D3-776E-441B-AB06-521758D38E9D}"/>
          </ac:cxnSpMkLst>
        </pc:cxnChg>
        <pc:cxnChg chg="del mod">
          <ac:chgData name="Stewart Gale" userId="3647ddd2-6040-41ae-a96d-232c23482af8" providerId="ADAL" clId="{AB074686-9C36-4196-9C45-1D8825028FB9}" dt="2023-03-02T05:30:26.339" v="623" actId="478"/>
          <ac:cxnSpMkLst>
            <pc:docMk/>
            <pc:sldMk cId="4126817482" sldId="630"/>
            <ac:cxnSpMk id="42" creationId="{EA0476D0-298B-4A2F-8B9A-6290E6784316}"/>
          </ac:cxnSpMkLst>
        </pc:cxnChg>
      </pc:sldChg>
      <pc:sldChg chg="delSp modSp add del mod delAnim">
        <pc:chgData name="Stewart Gale" userId="3647ddd2-6040-41ae-a96d-232c23482af8" providerId="ADAL" clId="{AB074686-9C36-4196-9C45-1D8825028FB9}" dt="2023-03-02T06:31:38.799" v="797" actId="47"/>
        <pc:sldMkLst>
          <pc:docMk/>
          <pc:sldMk cId="1652342104" sldId="631"/>
        </pc:sldMkLst>
        <pc:spChg chg="mod">
          <ac:chgData name="Stewart Gale" userId="3647ddd2-6040-41ae-a96d-232c23482af8" providerId="ADAL" clId="{AB074686-9C36-4196-9C45-1D8825028FB9}" dt="2023-03-02T05:32:03.270" v="637" actId="21"/>
          <ac:spMkLst>
            <pc:docMk/>
            <pc:sldMk cId="1652342104" sldId="631"/>
            <ac:spMk id="6" creationId="{13373FEA-D0C4-4C9A-AD25-86F27A264624}"/>
          </ac:spMkLst>
        </pc:spChg>
        <pc:spChg chg="mod">
          <ac:chgData name="Stewart Gale" userId="3647ddd2-6040-41ae-a96d-232c23482af8" providerId="ADAL" clId="{AB074686-9C36-4196-9C45-1D8825028FB9}" dt="2023-03-02T05:38:43.452" v="665" actId="21"/>
          <ac:spMkLst>
            <pc:docMk/>
            <pc:sldMk cId="1652342104" sldId="631"/>
            <ac:spMk id="9" creationId="{47B191EB-BC82-4819-BD37-8A5A68FCE2D8}"/>
          </ac:spMkLst>
        </pc:spChg>
        <pc:spChg chg="mod">
          <ac:chgData name="Stewart Gale" userId="3647ddd2-6040-41ae-a96d-232c23482af8" providerId="ADAL" clId="{AB074686-9C36-4196-9C45-1D8825028FB9}" dt="2023-03-02T05:39:28.887" v="684" actId="21"/>
          <ac:spMkLst>
            <pc:docMk/>
            <pc:sldMk cId="1652342104" sldId="631"/>
            <ac:spMk id="11" creationId="{A85E61A3-1ED9-4A4E-B773-8DCECB41F383}"/>
          </ac:spMkLst>
        </pc:spChg>
        <pc:spChg chg="mod">
          <ac:chgData name="Stewart Gale" userId="3647ddd2-6040-41ae-a96d-232c23482af8" providerId="ADAL" clId="{AB074686-9C36-4196-9C45-1D8825028FB9}" dt="2023-03-02T05:40:11.028" v="704" actId="21"/>
          <ac:spMkLst>
            <pc:docMk/>
            <pc:sldMk cId="1652342104" sldId="631"/>
            <ac:spMk id="13" creationId="{6CFD8007-51E4-43EC-8B2B-35E7889C7B6B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21" creationId="{86575ABC-A95C-4374-810E-E6926E6825B6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22" creationId="{7E1BE999-9E7C-4262-9617-79461C40FA96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23" creationId="{763CB845-1DDE-4229-814F-FA8AC811F1AD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24" creationId="{B8C3F706-E53A-4F9E-BE9A-9731AA6C6C4E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25" creationId="{58838BF1-BBD5-47C6-828C-E0844DFA4651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26" creationId="{12B60ED2-B620-437A-9491-C029E61EBCCC}"/>
          </ac:spMkLst>
        </pc:spChg>
        <pc:spChg chg="del">
          <ac:chgData name="Stewart Gale" userId="3647ddd2-6040-41ae-a96d-232c23482af8" providerId="ADAL" clId="{AB074686-9C36-4196-9C45-1D8825028FB9}" dt="2023-03-02T05:31:53.653" v="636" actId="478"/>
          <ac:spMkLst>
            <pc:docMk/>
            <pc:sldMk cId="1652342104" sldId="631"/>
            <ac:spMk id="29" creationId="{252735E5-1080-47FC-B24F-F34E213ACF3E}"/>
          </ac:spMkLst>
        </pc:spChg>
        <pc:spChg chg="del">
          <ac:chgData name="Stewart Gale" userId="3647ddd2-6040-41ae-a96d-232c23482af8" providerId="ADAL" clId="{AB074686-9C36-4196-9C45-1D8825028FB9}" dt="2023-03-02T05:38:36.717" v="664" actId="478"/>
          <ac:spMkLst>
            <pc:docMk/>
            <pc:sldMk cId="1652342104" sldId="631"/>
            <ac:spMk id="30" creationId="{4FD45323-0575-43C8-A623-71BA6DCEE44D}"/>
          </ac:spMkLst>
        </pc:spChg>
        <pc:spChg chg="del">
          <ac:chgData name="Stewart Gale" userId="3647ddd2-6040-41ae-a96d-232c23482af8" providerId="ADAL" clId="{AB074686-9C36-4196-9C45-1D8825028FB9}" dt="2023-03-02T05:39:24.688" v="683" actId="478"/>
          <ac:spMkLst>
            <pc:docMk/>
            <pc:sldMk cId="1652342104" sldId="631"/>
            <ac:spMk id="31" creationId="{EB7E76B3-73BB-4E92-9710-8A81935836FE}"/>
          </ac:spMkLst>
        </pc:spChg>
        <pc:spChg chg="del">
          <ac:chgData name="Stewart Gale" userId="3647ddd2-6040-41ae-a96d-232c23482af8" providerId="ADAL" clId="{AB074686-9C36-4196-9C45-1D8825028FB9}" dt="2023-03-02T05:40:03.869" v="703" actId="478"/>
          <ac:spMkLst>
            <pc:docMk/>
            <pc:sldMk cId="1652342104" sldId="631"/>
            <ac:spMk id="32" creationId="{A416298F-3F11-4D5A-8846-71EF6A20C954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36" creationId="{7BA9A8BE-5C62-4814-A283-AF2F0EF6AB64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37" creationId="{B7B8DFC3-F251-4368-A075-3243E5289936}"/>
          </ac:spMkLst>
        </pc:spChg>
        <pc:spChg chg="del">
          <ac:chgData name="Stewart Gale" userId="3647ddd2-6040-41ae-a96d-232c23482af8" providerId="ADAL" clId="{AB074686-9C36-4196-9C45-1D8825028FB9}" dt="2023-03-02T05:30:10.731" v="621" actId="478"/>
          <ac:spMkLst>
            <pc:docMk/>
            <pc:sldMk cId="1652342104" sldId="631"/>
            <ac:spMk id="38" creationId="{DB3E4A5B-E3D1-484A-8583-029AF84E63DB}"/>
          </ac:spMkLst>
        </pc:spChg>
        <pc:cxnChg chg="del">
          <ac:chgData name="Stewart Gale" userId="3647ddd2-6040-41ae-a96d-232c23482af8" providerId="ADAL" clId="{AB074686-9C36-4196-9C45-1D8825028FB9}" dt="2023-03-02T05:30:10.731" v="621" actId="478"/>
          <ac:cxnSpMkLst>
            <pc:docMk/>
            <pc:sldMk cId="1652342104" sldId="631"/>
            <ac:cxnSpMk id="42" creationId="{EA0476D0-298B-4A2F-8B9A-6290E6784316}"/>
          </ac:cxnSpMkLst>
        </pc:cxnChg>
      </pc:sldChg>
      <pc:sldChg chg="modSp del mod">
        <pc:chgData name="Stewart Gale" userId="3647ddd2-6040-41ae-a96d-232c23482af8" providerId="ADAL" clId="{AB074686-9C36-4196-9C45-1D8825028FB9}" dt="2023-03-02T04:39:27.749" v="517" actId="47"/>
        <pc:sldMkLst>
          <pc:docMk/>
          <pc:sldMk cId="4292899613" sldId="631"/>
        </pc:sldMkLst>
        <pc:spChg chg="mod">
          <ac:chgData name="Stewart Gale" userId="3647ddd2-6040-41ae-a96d-232c23482af8" providerId="ADAL" clId="{AB074686-9C36-4196-9C45-1D8825028FB9}" dt="2023-03-02T04:38:13.290" v="516" actId="20577"/>
          <ac:spMkLst>
            <pc:docMk/>
            <pc:sldMk cId="4292899613" sldId="631"/>
            <ac:spMk id="2" creationId="{C0B663EF-76B5-0EFD-7B37-DB3A978E335C}"/>
          </ac:spMkLst>
        </pc:spChg>
      </pc:sldChg>
      <pc:sldChg chg="addSp modSp new mod ord">
        <pc:chgData name="Stewart Gale" userId="3647ddd2-6040-41ae-a96d-232c23482af8" providerId="ADAL" clId="{AB074686-9C36-4196-9C45-1D8825028FB9}" dt="2023-03-02T06:31:27.281" v="795"/>
        <pc:sldMkLst>
          <pc:docMk/>
          <pc:sldMk cId="1768227448" sldId="632"/>
        </pc:sldMkLst>
        <pc:spChg chg="add mod">
          <ac:chgData name="Stewart Gale" userId="3647ddd2-6040-41ae-a96d-232c23482af8" providerId="ADAL" clId="{AB074686-9C36-4196-9C45-1D8825028FB9}" dt="2023-03-02T04:40:28.281" v="556" actId="1076"/>
          <ac:spMkLst>
            <pc:docMk/>
            <pc:sldMk cId="1768227448" sldId="632"/>
            <ac:spMk id="2" creationId="{F5C6DFFF-4B73-4B61-6A33-CEB3D429B9A2}"/>
          </ac:spMkLst>
        </pc:spChg>
      </pc:sldChg>
      <pc:sldChg chg="modSp add del mod">
        <pc:chgData name="Stewart Gale" userId="3647ddd2-6040-41ae-a96d-232c23482af8" providerId="ADAL" clId="{AB074686-9C36-4196-9C45-1D8825028FB9}" dt="2023-03-02T06:31:41.280" v="798" actId="47"/>
        <pc:sldMkLst>
          <pc:docMk/>
          <pc:sldMk cId="790929703" sldId="633"/>
        </pc:sldMkLst>
        <pc:spChg chg="mod">
          <ac:chgData name="Stewart Gale" userId="3647ddd2-6040-41ae-a96d-232c23482af8" providerId="ADAL" clId="{AB074686-9C36-4196-9C45-1D8825028FB9}" dt="2023-03-02T06:28:08.807" v="734" actId="1076"/>
          <ac:spMkLst>
            <pc:docMk/>
            <pc:sldMk cId="790929703" sldId="633"/>
            <ac:spMk id="30" creationId="{4FD45323-0575-43C8-A623-71BA6DCEE44D}"/>
          </ac:spMkLst>
        </pc:spChg>
      </pc:sldChg>
      <pc:sldChg chg="add del">
        <pc:chgData name="Stewart Gale" userId="3647ddd2-6040-41ae-a96d-232c23482af8" providerId="ADAL" clId="{AB074686-9C36-4196-9C45-1D8825028FB9}" dt="2023-03-02T06:31:42.705" v="799" actId="47"/>
        <pc:sldMkLst>
          <pc:docMk/>
          <pc:sldMk cId="2150965837" sldId="634"/>
        </pc:sldMkLst>
      </pc:sldChg>
      <pc:sldChg chg="add del">
        <pc:chgData name="Stewart Gale" userId="3647ddd2-6040-41ae-a96d-232c23482af8" providerId="ADAL" clId="{AB074686-9C36-4196-9C45-1D8825028FB9}" dt="2023-03-02T06:31:44.136" v="800" actId="47"/>
        <pc:sldMkLst>
          <pc:docMk/>
          <pc:sldMk cId="3086060776" sldId="635"/>
        </pc:sldMkLst>
      </pc:sldChg>
      <pc:sldChg chg="delSp add del mod delAnim">
        <pc:chgData name="Stewart Gale" userId="3647ddd2-6040-41ae-a96d-232c23482af8" providerId="ADAL" clId="{AB074686-9C36-4196-9C45-1D8825028FB9}" dt="2023-03-02T06:32:35.077" v="823" actId="47"/>
        <pc:sldMkLst>
          <pc:docMk/>
          <pc:sldMk cId="3774198703" sldId="636"/>
        </pc:sldMkLst>
        <pc:spChg chg="del">
          <ac:chgData name="Stewart Gale" userId="3647ddd2-6040-41ae-a96d-232c23482af8" providerId="ADAL" clId="{AB074686-9C36-4196-9C45-1D8825028FB9}" dt="2023-03-02T06:32:04.422" v="809" actId="478"/>
          <ac:spMkLst>
            <pc:docMk/>
            <pc:sldMk cId="3774198703" sldId="636"/>
            <ac:spMk id="39" creationId="{065DE8B1-3655-42F5-BC40-9EC70DD2B6B0}"/>
          </ac:spMkLst>
        </pc:spChg>
      </pc:sldChg>
      <pc:sldChg chg="addSp delSp modSp add mod modAnim">
        <pc:chgData name="Stewart Gale" userId="3647ddd2-6040-41ae-a96d-232c23482af8" providerId="ADAL" clId="{AB074686-9C36-4196-9C45-1D8825028FB9}" dt="2023-03-02T06:41:21.984" v="831" actId="20577"/>
        <pc:sldMkLst>
          <pc:docMk/>
          <pc:sldMk cId="2443388680" sldId="637"/>
        </pc:sldMkLst>
        <pc:spChg chg="add mod">
          <ac:chgData name="Stewart Gale" userId="3647ddd2-6040-41ae-a96d-232c23482af8" providerId="ADAL" clId="{AB074686-9C36-4196-9C45-1D8825028FB9}" dt="2023-03-02T06:30:44.318" v="781" actId="120"/>
          <ac:spMkLst>
            <pc:docMk/>
            <pc:sldMk cId="2443388680" sldId="637"/>
            <ac:spMk id="3" creationId="{3F4898EB-B47F-4C97-601A-925763255D2D}"/>
          </ac:spMkLst>
        </pc:spChg>
        <pc:spChg chg="add mod">
          <ac:chgData name="Stewart Gale" userId="3647ddd2-6040-41ae-a96d-232c23482af8" providerId="ADAL" clId="{AB074686-9C36-4196-9C45-1D8825028FB9}" dt="2023-03-02T06:32:30.004" v="821" actId="1076"/>
          <ac:spMkLst>
            <pc:docMk/>
            <pc:sldMk cId="2443388680" sldId="637"/>
            <ac:spMk id="4" creationId="{0325FC05-60B2-F56A-8A1C-3EE3CD651095}"/>
          </ac:spMkLst>
        </pc:spChg>
        <pc:spChg chg="mod">
          <ac:chgData name="Stewart Gale" userId="3647ddd2-6040-41ae-a96d-232c23482af8" providerId="ADAL" clId="{AB074686-9C36-4196-9C45-1D8825028FB9}" dt="2023-03-02T06:30:14.648" v="768" actId="14100"/>
          <ac:spMkLst>
            <pc:docMk/>
            <pc:sldMk cId="2443388680" sldId="637"/>
            <ac:spMk id="6" creationId="{13373FEA-D0C4-4C9A-AD25-86F27A264624}"/>
          </ac:spMkLst>
        </pc:spChg>
        <pc:spChg chg="add mod">
          <ac:chgData name="Stewart Gale" userId="3647ddd2-6040-41ae-a96d-232c23482af8" providerId="ADAL" clId="{AB074686-9C36-4196-9C45-1D8825028FB9}" dt="2023-03-02T06:31:35.154" v="796" actId="20577"/>
          <ac:spMkLst>
            <pc:docMk/>
            <pc:sldMk cId="2443388680" sldId="637"/>
            <ac:spMk id="8" creationId="{DEE1AB68-F99D-488B-C2BC-39868D53EDF3}"/>
          </ac:spMkLst>
        </pc:spChg>
        <pc:spChg chg="mod">
          <ac:chgData name="Stewart Gale" userId="3647ddd2-6040-41ae-a96d-232c23482af8" providerId="ADAL" clId="{AB074686-9C36-4196-9C45-1D8825028FB9}" dt="2023-03-02T06:30:53.930" v="782" actId="1076"/>
          <ac:spMkLst>
            <pc:docMk/>
            <pc:sldMk cId="2443388680" sldId="637"/>
            <ac:spMk id="9" creationId="{47B191EB-BC82-4819-BD37-8A5A68FCE2D8}"/>
          </ac:spMkLst>
        </pc:spChg>
        <pc:spChg chg="mod">
          <ac:chgData name="Stewart Gale" userId="3647ddd2-6040-41ae-a96d-232c23482af8" providerId="ADAL" clId="{AB074686-9C36-4196-9C45-1D8825028FB9}" dt="2023-03-02T06:30:53.930" v="782" actId="1076"/>
          <ac:spMkLst>
            <pc:docMk/>
            <pc:sldMk cId="2443388680" sldId="637"/>
            <ac:spMk id="10" creationId="{D91D655A-AD9B-4C3B-BE78-9D5F7AE69856}"/>
          </ac:spMkLst>
        </pc:spChg>
        <pc:spChg chg="mod">
          <ac:chgData name="Stewart Gale" userId="3647ddd2-6040-41ae-a96d-232c23482af8" providerId="ADAL" clId="{AB074686-9C36-4196-9C45-1D8825028FB9}" dt="2023-03-02T06:29:52.265" v="757" actId="14100"/>
          <ac:spMkLst>
            <pc:docMk/>
            <pc:sldMk cId="2443388680" sldId="637"/>
            <ac:spMk id="11" creationId="{A85E61A3-1ED9-4A4E-B773-8DCECB41F383}"/>
          </ac:spMkLst>
        </pc:spChg>
        <pc:spChg chg="mod">
          <ac:chgData name="Stewart Gale" userId="3647ddd2-6040-41ae-a96d-232c23482af8" providerId="ADAL" clId="{AB074686-9C36-4196-9C45-1D8825028FB9}" dt="2023-03-02T06:27:31.850" v="729" actId="1076"/>
          <ac:spMkLst>
            <pc:docMk/>
            <pc:sldMk cId="2443388680" sldId="637"/>
            <ac:spMk id="12" creationId="{E190047D-8AD2-45A9-8DC5-33719E761D12}"/>
          </ac:spMkLst>
        </pc:spChg>
        <pc:spChg chg="mod">
          <ac:chgData name="Stewart Gale" userId="3647ddd2-6040-41ae-a96d-232c23482af8" providerId="ADAL" clId="{AB074686-9C36-4196-9C45-1D8825028FB9}" dt="2023-03-02T06:30:53.930" v="782" actId="1076"/>
          <ac:spMkLst>
            <pc:docMk/>
            <pc:sldMk cId="2443388680" sldId="637"/>
            <ac:spMk id="13" creationId="{6CFD8007-51E4-43EC-8B2B-35E7889C7B6B}"/>
          </ac:spMkLst>
        </pc:spChg>
        <pc:spChg chg="mod">
          <ac:chgData name="Stewart Gale" userId="3647ddd2-6040-41ae-a96d-232c23482af8" providerId="ADAL" clId="{AB074686-9C36-4196-9C45-1D8825028FB9}" dt="2023-03-02T06:30:53.930" v="782" actId="1076"/>
          <ac:spMkLst>
            <pc:docMk/>
            <pc:sldMk cId="2443388680" sldId="637"/>
            <ac:spMk id="14" creationId="{F5DD94F6-9436-4AAA-BBBB-86E676DBC8C4}"/>
          </ac:spMkLst>
        </pc:spChg>
        <pc:spChg chg="del mod">
          <ac:chgData name="Stewart Gale" userId="3647ddd2-6040-41ae-a96d-232c23482af8" providerId="ADAL" clId="{AB074686-9C36-4196-9C45-1D8825028FB9}" dt="2023-03-02T06:27:21.731" v="728" actId="478"/>
          <ac:spMkLst>
            <pc:docMk/>
            <pc:sldMk cId="2443388680" sldId="637"/>
            <ac:spMk id="15" creationId="{8DB6CD72-6666-4F7E-BA8C-29C48969C7B9}"/>
          </ac:spMkLst>
        </pc:spChg>
        <pc:spChg chg="del mod">
          <ac:chgData name="Stewart Gale" userId="3647ddd2-6040-41ae-a96d-232c23482af8" providerId="ADAL" clId="{AB074686-9C36-4196-9C45-1D8825028FB9}" dt="2023-03-02T06:27:21.731" v="728" actId="478"/>
          <ac:spMkLst>
            <pc:docMk/>
            <pc:sldMk cId="2443388680" sldId="637"/>
            <ac:spMk id="16" creationId="{3E5D588F-8359-49EB-9B85-0A641FA325E8}"/>
          </ac:spMkLst>
        </pc:spChg>
        <pc:spChg chg="del mod">
          <ac:chgData name="Stewart Gale" userId="3647ddd2-6040-41ae-a96d-232c23482af8" providerId="ADAL" clId="{AB074686-9C36-4196-9C45-1D8825028FB9}" dt="2023-03-02T06:27:21.731" v="728" actId="478"/>
          <ac:spMkLst>
            <pc:docMk/>
            <pc:sldMk cId="2443388680" sldId="637"/>
            <ac:spMk id="17" creationId="{6B8D1C44-DBC1-4DAA-A597-95B4F36953BF}"/>
          </ac:spMkLst>
        </pc:spChg>
        <pc:spChg chg="del mod">
          <ac:chgData name="Stewart Gale" userId="3647ddd2-6040-41ae-a96d-232c23482af8" providerId="ADAL" clId="{AB074686-9C36-4196-9C45-1D8825028FB9}" dt="2023-03-02T06:27:21.731" v="728" actId="478"/>
          <ac:spMkLst>
            <pc:docMk/>
            <pc:sldMk cId="2443388680" sldId="637"/>
            <ac:spMk id="18" creationId="{2B233696-0430-4395-BFFA-3C6135446F36}"/>
          </ac:spMkLst>
        </pc:spChg>
        <pc:spChg chg="del mod">
          <ac:chgData name="Stewart Gale" userId="3647ddd2-6040-41ae-a96d-232c23482af8" providerId="ADAL" clId="{AB074686-9C36-4196-9C45-1D8825028FB9}" dt="2023-03-02T06:27:21.731" v="728" actId="478"/>
          <ac:spMkLst>
            <pc:docMk/>
            <pc:sldMk cId="2443388680" sldId="637"/>
            <ac:spMk id="19" creationId="{6FABCA28-8D53-4834-BB44-A6B454FA6836}"/>
          </ac:spMkLst>
        </pc:spChg>
        <pc:spChg chg="del mod">
          <ac:chgData name="Stewart Gale" userId="3647ddd2-6040-41ae-a96d-232c23482af8" providerId="ADAL" clId="{AB074686-9C36-4196-9C45-1D8825028FB9}" dt="2023-03-02T06:27:21.731" v="728" actId="478"/>
          <ac:spMkLst>
            <pc:docMk/>
            <pc:sldMk cId="2443388680" sldId="637"/>
            <ac:spMk id="20" creationId="{EBCCA8AF-BC99-4F7F-B1C0-B96FF32F7ECA}"/>
          </ac:spMkLst>
        </pc:spChg>
        <pc:spChg chg="mod">
          <ac:chgData name="Stewart Gale" userId="3647ddd2-6040-41ae-a96d-232c23482af8" providerId="ADAL" clId="{AB074686-9C36-4196-9C45-1D8825028FB9}" dt="2023-03-02T06:27:45.690" v="733" actId="20577"/>
          <ac:spMkLst>
            <pc:docMk/>
            <pc:sldMk cId="2443388680" sldId="637"/>
            <ac:spMk id="22" creationId="{7E1BE999-9E7C-4262-9617-79461C40FA96}"/>
          </ac:spMkLst>
        </pc:spChg>
        <pc:spChg chg="add mod">
          <ac:chgData name="Stewart Gale" userId="3647ddd2-6040-41ae-a96d-232c23482af8" providerId="ADAL" clId="{AB074686-9C36-4196-9C45-1D8825028FB9}" dt="2023-03-02T06:41:21.984" v="831" actId="20577"/>
          <ac:spMkLst>
            <pc:docMk/>
            <pc:sldMk cId="2443388680" sldId="637"/>
            <ac:spMk id="23" creationId="{9EAD6382-2E8D-EA55-66C8-467C04A03227}"/>
          </ac:spMkLst>
        </pc:spChg>
        <pc:spChg chg="add mod">
          <ac:chgData name="Stewart Gale" userId="3647ddd2-6040-41ae-a96d-232c23482af8" providerId="ADAL" clId="{AB074686-9C36-4196-9C45-1D8825028FB9}" dt="2023-03-02T06:33:11.093" v="827" actId="1076"/>
          <ac:spMkLst>
            <pc:docMk/>
            <pc:sldMk cId="2443388680" sldId="637"/>
            <ac:spMk id="25" creationId="{9EDBFA23-F58E-AA14-B5FC-B76C9DC8964B}"/>
          </ac:spMkLst>
        </pc:spChg>
        <pc:spChg chg="mod">
          <ac:chgData name="Stewart Gale" userId="3647ddd2-6040-41ae-a96d-232c23482af8" providerId="ADAL" clId="{AB074686-9C36-4196-9C45-1D8825028FB9}" dt="2023-03-02T06:31:16.199" v="791" actId="20577"/>
          <ac:spMkLst>
            <pc:docMk/>
            <pc:sldMk cId="2443388680" sldId="637"/>
            <ac:spMk id="27" creationId="{7FA17E1F-81D9-44E7-BD38-30348C79DCC7}"/>
          </ac:spMkLst>
        </pc:spChg>
        <pc:spChg chg="mod">
          <ac:chgData name="Stewart Gale" userId="3647ddd2-6040-41ae-a96d-232c23482af8" providerId="ADAL" clId="{AB074686-9C36-4196-9C45-1D8825028FB9}" dt="2023-03-02T06:31:23.424" v="793" actId="1076"/>
          <ac:spMkLst>
            <pc:docMk/>
            <pc:sldMk cId="2443388680" sldId="637"/>
            <ac:spMk id="28" creationId="{DFF37367-163A-4C36-B2D3-8866712D2F1C}"/>
          </ac:spMkLst>
        </pc:spChg>
      </pc:sldChg>
      <pc:sldChg chg="addSp delSp add del mod addAnim delAnim">
        <pc:chgData name="Stewart Gale" userId="3647ddd2-6040-41ae-a96d-232c23482af8" providerId="ADAL" clId="{AB074686-9C36-4196-9C45-1D8825028FB9}" dt="2023-03-02T06:31:59.573" v="807"/>
        <pc:sldMkLst>
          <pc:docMk/>
          <pc:sldMk cId="1485133960" sldId="638"/>
        </pc:sldMkLst>
        <pc:spChg chg="add del">
          <ac:chgData name="Stewart Gale" userId="3647ddd2-6040-41ae-a96d-232c23482af8" providerId="ADAL" clId="{AB074686-9C36-4196-9C45-1D8825028FB9}" dt="2023-03-02T06:31:57.972" v="805" actId="478"/>
          <ac:spMkLst>
            <pc:docMk/>
            <pc:sldMk cId="1485133960" sldId="638"/>
            <ac:spMk id="3" creationId="{3F4898EB-B47F-4C97-601A-925763255D2D}"/>
          </ac:spMkLst>
        </pc:spChg>
        <pc:spChg chg="add del">
          <ac:chgData name="Stewart Gale" userId="3647ddd2-6040-41ae-a96d-232c23482af8" providerId="ADAL" clId="{AB074686-9C36-4196-9C45-1D8825028FB9}" dt="2023-03-02T06:31:57.972" v="805" actId="478"/>
          <ac:spMkLst>
            <pc:docMk/>
            <pc:sldMk cId="1485133960" sldId="638"/>
            <ac:spMk id="8" creationId="{DEE1AB68-F99D-488B-C2BC-39868D53EDF3}"/>
          </ac:spMkLst>
        </pc:spChg>
        <pc:spChg chg="add del">
          <ac:chgData name="Stewart Gale" userId="3647ddd2-6040-41ae-a96d-232c23482af8" providerId="ADAL" clId="{AB074686-9C36-4196-9C45-1D8825028FB9}" dt="2023-03-02T06:31:57.972" v="805" actId="478"/>
          <ac:spMkLst>
            <pc:docMk/>
            <pc:sldMk cId="1485133960" sldId="638"/>
            <ac:spMk id="23" creationId="{9EAD6382-2E8D-EA55-66C8-467C04A03227}"/>
          </ac:spMkLst>
        </pc:spChg>
        <pc:spChg chg="add del">
          <ac:chgData name="Stewart Gale" userId="3647ddd2-6040-41ae-a96d-232c23482af8" providerId="ADAL" clId="{AB074686-9C36-4196-9C45-1D8825028FB9}" dt="2023-03-02T06:31:57.972" v="805" actId="478"/>
          <ac:spMkLst>
            <pc:docMk/>
            <pc:sldMk cId="1485133960" sldId="638"/>
            <ac:spMk id="25" creationId="{9EDBFA23-F58E-AA14-B5FC-B76C9DC896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962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329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4313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37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651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53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478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14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66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940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7211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09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1EB2E3-5F43-44EE-B625-8BCB55C16500}"/>
              </a:ext>
            </a:extLst>
          </p:cNvPr>
          <p:cNvSpPr txBox="1"/>
          <p:nvPr/>
        </p:nvSpPr>
        <p:spPr>
          <a:xfrm>
            <a:off x="407368" y="224907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Solve the following.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373FEA-D0C4-4C9A-AD25-86F27A264624}"/>
                  </a:ext>
                </a:extLst>
              </p:cNvPr>
              <p:cNvSpPr txBox="1"/>
              <p:nvPr/>
            </p:nvSpPr>
            <p:spPr>
              <a:xfrm>
                <a:off x="863954" y="1026111"/>
                <a:ext cx="26224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=9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373FEA-D0C4-4C9A-AD25-86F27A26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54" y="1026111"/>
                <a:ext cx="2622473" cy="1200329"/>
              </a:xfrm>
              <a:prstGeom prst="rect">
                <a:avLst/>
              </a:prstGeom>
              <a:blipFill>
                <a:blip r:embed="rId2"/>
                <a:stretch>
                  <a:fillRect l="-930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D98CFC0-B363-4D79-99EC-ABDEEABD4C50}"/>
              </a:ext>
            </a:extLst>
          </p:cNvPr>
          <p:cNvSpPr/>
          <p:nvPr/>
        </p:nvSpPr>
        <p:spPr>
          <a:xfrm>
            <a:off x="516544" y="1076403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1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B191EB-BC82-4819-BD37-8A5A68FCE2D8}"/>
                  </a:ext>
                </a:extLst>
              </p:cNvPr>
              <p:cNvSpPr txBox="1"/>
              <p:nvPr/>
            </p:nvSpPr>
            <p:spPr>
              <a:xfrm>
                <a:off x="848233" y="2482125"/>
                <a:ext cx="299979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+3=21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=36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B191EB-BC82-4819-BD37-8A5A68FCE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233" y="2482125"/>
                <a:ext cx="2999797" cy="1200329"/>
              </a:xfrm>
              <a:prstGeom prst="rect">
                <a:avLst/>
              </a:prstGeom>
              <a:blipFill>
                <a:blip r:embed="rId3"/>
                <a:stretch>
                  <a:fillRect l="-407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91D655A-AD9B-4C3B-BE78-9D5F7AE69856}"/>
              </a:ext>
            </a:extLst>
          </p:cNvPr>
          <p:cNvSpPr/>
          <p:nvPr/>
        </p:nvSpPr>
        <p:spPr>
          <a:xfrm>
            <a:off x="500823" y="2532417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2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5E61A3-1ED9-4A4E-B773-8DCECB41F383}"/>
                  </a:ext>
                </a:extLst>
              </p:cNvPr>
              <p:cNvSpPr txBox="1"/>
              <p:nvPr/>
            </p:nvSpPr>
            <p:spPr>
              <a:xfrm>
                <a:off x="815966" y="3843480"/>
                <a:ext cx="299979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=43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=−55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5E61A3-1ED9-4A4E-B773-8DCECB41F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66" y="3843480"/>
                <a:ext cx="2999797" cy="1200329"/>
              </a:xfrm>
              <a:prstGeom prst="rect">
                <a:avLst/>
              </a:prstGeom>
              <a:blipFill>
                <a:blip r:embed="rId4"/>
                <a:stretch>
                  <a:fillRect l="-610" b="-65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190047D-8AD2-45A9-8DC5-33719E761D12}"/>
              </a:ext>
            </a:extLst>
          </p:cNvPr>
          <p:cNvSpPr/>
          <p:nvPr/>
        </p:nvSpPr>
        <p:spPr>
          <a:xfrm>
            <a:off x="468556" y="3893772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3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FD8007-51E4-43EC-8B2B-35E7889C7B6B}"/>
                  </a:ext>
                </a:extLst>
              </p:cNvPr>
              <p:cNvSpPr txBox="1"/>
              <p:nvPr/>
            </p:nvSpPr>
            <p:spPr>
              <a:xfrm>
                <a:off x="788145" y="5377882"/>
                <a:ext cx="299979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FD8007-51E4-43EC-8B2B-35E7889C7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45" y="5377882"/>
                <a:ext cx="2999797" cy="1200329"/>
              </a:xfrm>
              <a:prstGeom prst="rect">
                <a:avLst/>
              </a:prstGeom>
              <a:blipFill>
                <a:blip r:embed="rId5"/>
                <a:stretch>
                  <a:fillRect l="-407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F5DD94F6-9436-4AAA-BBBB-86E676DBC8C4}"/>
              </a:ext>
            </a:extLst>
          </p:cNvPr>
          <p:cNvSpPr/>
          <p:nvPr/>
        </p:nvSpPr>
        <p:spPr>
          <a:xfrm>
            <a:off x="440735" y="5428174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4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B6CD72-6666-4F7E-BA8C-29C48969C7B9}"/>
                  </a:ext>
                </a:extLst>
              </p:cNvPr>
              <p:cNvSpPr txBox="1"/>
              <p:nvPr/>
            </p:nvSpPr>
            <p:spPr>
              <a:xfrm>
                <a:off x="5402280" y="382401"/>
                <a:ext cx="319263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=23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=−4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B6CD72-6666-4F7E-BA8C-29C48969C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280" y="382401"/>
                <a:ext cx="3192637" cy="1200329"/>
              </a:xfrm>
              <a:prstGeom prst="rect">
                <a:avLst/>
              </a:prstGeom>
              <a:blipFill>
                <a:blip r:embed="rId6"/>
                <a:stretch>
                  <a:fillRect l="-382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E5D588F-8359-49EB-9B85-0A641FA325E8}"/>
              </a:ext>
            </a:extLst>
          </p:cNvPr>
          <p:cNvSpPr/>
          <p:nvPr/>
        </p:nvSpPr>
        <p:spPr>
          <a:xfrm>
            <a:off x="5054870" y="432693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5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8D1C44-DBC1-4DAA-A597-95B4F36953BF}"/>
                  </a:ext>
                </a:extLst>
              </p:cNvPr>
              <p:cNvSpPr txBox="1"/>
              <p:nvPr/>
            </p:nvSpPr>
            <p:spPr>
              <a:xfrm>
                <a:off x="5480278" y="2009358"/>
                <a:ext cx="303663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=375</m:t>
                      </m:r>
                    </m:oMath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=550</m:t>
                      </m:r>
                    </m:oMath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8D1C44-DBC1-4DAA-A597-95B4F3695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0278" y="2009358"/>
                <a:ext cx="3036639" cy="1200329"/>
              </a:xfrm>
              <a:prstGeom prst="rect">
                <a:avLst/>
              </a:prstGeom>
              <a:blipFill>
                <a:blip r:embed="rId7"/>
                <a:stretch>
                  <a:fillRect l="-602" b="-55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B233696-0430-4395-BFFA-3C6135446F36}"/>
              </a:ext>
            </a:extLst>
          </p:cNvPr>
          <p:cNvSpPr/>
          <p:nvPr/>
        </p:nvSpPr>
        <p:spPr>
          <a:xfrm>
            <a:off x="5035982" y="2094494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6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ABCA28-8D53-4834-BB44-A6B454FA6836}"/>
                  </a:ext>
                </a:extLst>
              </p:cNvPr>
              <p:cNvSpPr txBox="1"/>
              <p:nvPr/>
            </p:nvSpPr>
            <p:spPr>
              <a:xfrm>
                <a:off x="5558283" y="3768227"/>
                <a:ext cx="303663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=21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=17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ABCA28-8D53-4834-BB44-A6B454FA6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283" y="3768227"/>
                <a:ext cx="3036634" cy="1200329"/>
              </a:xfrm>
              <a:prstGeom prst="rect">
                <a:avLst/>
              </a:prstGeom>
              <a:blipFill>
                <a:blip r:embed="rId8"/>
                <a:stretch>
                  <a:fillRect l="-803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EBCCA8AF-BC99-4F7F-B1C0-B96FF32F7ECA}"/>
              </a:ext>
            </a:extLst>
          </p:cNvPr>
          <p:cNvSpPr/>
          <p:nvPr/>
        </p:nvSpPr>
        <p:spPr>
          <a:xfrm>
            <a:off x="5028179" y="3843480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7</a:t>
            </a:r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1BE999-9E7C-4262-9617-79461C40FA96}"/>
              </a:ext>
            </a:extLst>
          </p:cNvPr>
          <p:cNvSpPr/>
          <p:nvPr/>
        </p:nvSpPr>
        <p:spPr>
          <a:xfrm>
            <a:off x="4003668" y="5400134"/>
            <a:ext cx="429385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8</a:t>
            </a:r>
            <a:endParaRPr lang="en-GB" sz="2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A17E1F-81D9-44E7-BD38-30348C79DCC7}"/>
              </a:ext>
            </a:extLst>
          </p:cNvPr>
          <p:cNvSpPr/>
          <p:nvPr/>
        </p:nvSpPr>
        <p:spPr>
          <a:xfrm>
            <a:off x="4943877" y="5379010"/>
            <a:ext cx="69203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James, Alison and Vivek go into a shop to buy some sweets. James spends £1 on four Fudge Bars, a Sparkle and a </a:t>
            </a:r>
            <a:r>
              <a:rPr lang="en-GB" dirty="0" err="1"/>
              <a:t>Chomper</a:t>
            </a:r>
            <a:r>
              <a:rPr lang="en-GB" dirty="0"/>
              <a:t>. Alison spends 70p on three </a:t>
            </a:r>
            <a:r>
              <a:rPr lang="en-GB" dirty="0" err="1"/>
              <a:t>Chompers</a:t>
            </a:r>
            <a:r>
              <a:rPr lang="en-GB" dirty="0"/>
              <a:t>, two Fudge Bars and a Sparkle. Vivek spends 50p on two Sparkles and a Fudge Bar. What is the cost of a Sparkle?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F37367-163A-4C36-B2D3-8866712D2F1C}"/>
              </a:ext>
            </a:extLst>
          </p:cNvPr>
          <p:cNvSpPr/>
          <p:nvPr/>
        </p:nvSpPr>
        <p:spPr>
          <a:xfrm>
            <a:off x="4477425" y="5407127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Wingdings" panose="05000000000000000000" pitchFamily="2" charset="2"/>
              </a:rPr>
              <a:t>N</a:t>
            </a:r>
            <a:endParaRPr lang="en-GB" dirty="0"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2681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C6DFFF-4B73-4B61-6A33-CEB3D429B9A2}"/>
              </a:ext>
            </a:extLst>
          </p:cNvPr>
          <p:cNvSpPr txBox="1"/>
          <p:nvPr/>
        </p:nvSpPr>
        <p:spPr>
          <a:xfrm>
            <a:off x="1811524" y="2132856"/>
            <a:ext cx="8568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68227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1EB2E3-5F43-44EE-B625-8BCB55C16500}"/>
              </a:ext>
            </a:extLst>
          </p:cNvPr>
          <p:cNvSpPr txBox="1"/>
          <p:nvPr/>
        </p:nvSpPr>
        <p:spPr>
          <a:xfrm>
            <a:off x="407368" y="224907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Solve the following.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373FEA-D0C4-4C9A-AD25-86F27A264624}"/>
                  </a:ext>
                </a:extLst>
              </p:cNvPr>
              <p:cNvSpPr txBox="1"/>
              <p:nvPr/>
            </p:nvSpPr>
            <p:spPr>
              <a:xfrm>
                <a:off x="883327" y="1031020"/>
                <a:ext cx="332044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=9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373FEA-D0C4-4C9A-AD25-86F27A26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27" y="1031020"/>
                <a:ext cx="3320440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D98CFC0-B363-4D79-99EC-ABDEEABD4C50}"/>
              </a:ext>
            </a:extLst>
          </p:cNvPr>
          <p:cNvSpPr/>
          <p:nvPr/>
        </p:nvSpPr>
        <p:spPr>
          <a:xfrm>
            <a:off x="516544" y="1076403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1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B191EB-BC82-4819-BD37-8A5A68FCE2D8}"/>
                  </a:ext>
                </a:extLst>
              </p:cNvPr>
              <p:cNvSpPr txBox="1"/>
              <p:nvPr/>
            </p:nvSpPr>
            <p:spPr>
              <a:xfrm>
                <a:off x="883327" y="2880600"/>
                <a:ext cx="3798189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=21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=36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=−24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B191EB-BC82-4819-BD37-8A5A68FCE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27" y="2880600"/>
                <a:ext cx="3798189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91D655A-AD9B-4C3B-BE78-9D5F7AE69856}"/>
              </a:ext>
            </a:extLst>
          </p:cNvPr>
          <p:cNvSpPr/>
          <p:nvPr/>
        </p:nvSpPr>
        <p:spPr>
          <a:xfrm>
            <a:off x="516544" y="2925983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2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5E61A3-1ED9-4A4E-B773-8DCECB41F383}"/>
                  </a:ext>
                </a:extLst>
              </p:cNvPr>
              <p:cNvSpPr txBox="1"/>
              <p:nvPr/>
            </p:nvSpPr>
            <p:spPr>
              <a:xfrm>
                <a:off x="6435285" y="980728"/>
                <a:ext cx="3333123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=43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=−55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5E61A3-1ED9-4A4E-B773-8DCECB41F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285" y="980728"/>
                <a:ext cx="3333123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190047D-8AD2-45A9-8DC5-33719E761D12}"/>
              </a:ext>
            </a:extLst>
          </p:cNvPr>
          <p:cNvSpPr/>
          <p:nvPr/>
        </p:nvSpPr>
        <p:spPr>
          <a:xfrm>
            <a:off x="6087875" y="1031020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3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FD8007-51E4-43EC-8B2B-35E7889C7B6B}"/>
                  </a:ext>
                </a:extLst>
              </p:cNvPr>
              <p:cNvSpPr txBox="1"/>
              <p:nvPr/>
            </p:nvSpPr>
            <p:spPr>
              <a:xfrm>
                <a:off x="6451006" y="3001293"/>
                <a:ext cx="3261115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FD8007-51E4-43EC-8B2B-35E7889C7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006" y="3001293"/>
                <a:ext cx="3261115" cy="13849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F5DD94F6-9436-4AAA-BBBB-86E676DBC8C4}"/>
              </a:ext>
            </a:extLst>
          </p:cNvPr>
          <p:cNvSpPr/>
          <p:nvPr/>
        </p:nvSpPr>
        <p:spPr>
          <a:xfrm>
            <a:off x="6103596" y="3051585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4</a:t>
            </a:r>
            <a:endParaRPr lang="en-GB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1BE999-9E7C-4262-9617-79461C40FA96}"/>
              </a:ext>
            </a:extLst>
          </p:cNvPr>
          <p:cNvSpPr/>
          <p:nvPr/>
        </p:nvSpPr>
        <p:spPr>
          <a:xfrm>
            <a:off x="534361" y="4657322"/>
            <a:ext cx="429385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  <a:endParaRPr lang="en-GB" sz="24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A17E1F-81D9-44E7-BD38-30348C79DCC7}"/>
              </a:ext>
            </a:extLst>
          </p:cNvPr>
          <p:cNvSpPr/>
          <p:nvPr/>
        </p:nvSpPr>
        <p:spPr>
          <a:xfrm>
            <a:off x="963746" y="4551373"/>
            <a:ext cx="105803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James, Alison and Vivek go into a shop to buy some sweets. </a:t>
            </a:r>
          </a:p>
          <a:p>
            <a:r>
              <a:rPr lang="en-GB" sz="2800" dirty="0"/>
              <a:t>James spends £1 on four Fudge Bars, a Sparkle and a </a:t>
            </a:r>
            <a:r>
              <a:rPr lang="en-GB" sz="2800" dirty="0" err="1"/>
              <a:t>Chomper</a:t>
            </a:r>
            <a:r>
              <a:rPr lang="en-GB" sz="2800" dirty="0"/>
              <a:t>. </a:t>
            </a:r>
          </a:p>
          <a:p>
            <a:r>
              <a:rPr lang="en-GB" sz="2800" dirty="0"/>
              <a:t>Alison spends 70p on three </a:t>
            </a:r>
            <a:r>
              <a:rPr lang="en-GB" sz="2800" dirty="0" err="1"/>
              <a:t>Chompers</a:t>
            </a:r>
            <a:r>
              <a:rPr lang="en-GB" sz="2800" dirty="0"/>
              <a:t>, two Fudge Bars and a Sparkle. Vivek spends 50p on two Sparkles and a Fudge Bar. </a:t>
            </a:r>
          </a:p>
          <a:p>
            <a:r>
              <a:rPr lang="en-GB" sz="2800" dirty="0"/>
              <a:t>What is the cost of a Sparkle?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F37367-163A-4C36-B2D3-8866712D2F1C}"/>
              </a:ext>
            </a:extLst>
          </p:cNvPr>
          <p:cNvSpPr/>
          <p:nvPr/>
        </p:nvSpPr>
        <p:spPr>
          <a:xfrm>
            <a:off x="534361" y="5041374"/>
            <a:ext cx="429385" cy="44317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Wingdings" panose="05000000000000000000" pitchFamily="2" charset="2"/>
              </a:rPr>
              <a:t>N</a:t>
            </a:r>
            <a:endParaRPr lang="en-GB" dirty="0">
              <a:latin typeface="Wingdings" panose="05000000000000000000" pitchFamily="2" charset="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F4898EB-B47F-4C97-601A-925763255D2D}"/>
                  </a:ext>
                </a:extLst>
              </p:cNvPr>
              <p:cNvSpPr txBox="1"/>
              <p:nvPr/>
            </p:nvSpPr>
            <p:spPr>
              <a:xfrm>
                <a:off x="4130735" y="1047723"/>
                <a:ext cx="1294056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F4898EB-B47F-4C97-601A-925763255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735" y="1047723"/>
                <a:ext cx="1294056" cy="13849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E1AB68-F99D-488B-C2BC-39868D53EDF3}"/>
                  </a:ext>
                </a:extLst>
              </p:cNvPr>
              <p:cNvSpPr txBox="1"/>
              <p:nvPr/>
            </p:nvSpPr>
            <p:spPr>
              <a:xfrm>
                <a:off x="4231752" y="2925983"/>
                <a:ext cx="1552949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E1AB68-F99D-488B-C2BC-39868D53E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752" y="2925983"/>
                <a:ext cx="1552949" cy="1384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AD6382-2E8D-EA55-66C8-467C04A03227}"/>
                  </a:ext>
                </a:extLst>
              </p:cNvPr>
              <p:cNvSpPr txBox="1"/>
              <p:nvPr/>
            </p:nvSpPr>
            <p:spPr>
              <a:xfrm>
                <a:off x="10128448" y="933777"/>
                <a:ext cx="1415622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𝟖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𝟗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AD6382-2E8D-EA55-66C8-467C04A0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8448" y="933777"/>
                <a:ext cx="1415622" cy="13849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DBFA23-F58E-AA14-B5FC-B76C9DC8964B}"/>
                  </a:ext>
                </a:extLst>
              </p:cNvPr>
              <p:cNvSpPr txBox="1"/>
              <p:nvPr/>
            </p:nvSpPr>
            <p:spPr>
              <a:xfrm>
                <a:off x="10054215" y="2987125"/>
                <a:ext cx="1254458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DBFA23-F58E-AA14-B5FC-B76C9DC89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4215" y="2987125"/>
                <a:ext cx="1254458" cy="1384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325FC05-60B2-F56A-8A1C-3EE3CD651095}"/>
              </a:ext>
            </a:extLst>
          </p:cNvPr>
          <p:cNvSpPr txBox="1"/>
          <p:nvPr/>
        </p:nvSpPr>
        <p:spPr>
          <a:xfrm>
            <a:off x="9048328" y="6034114"/>
            <a:ext cx="25922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Solution: 15p</a:t>
            </a:r>
          </a:p>
        </p:txBody>
      </p:sp>
    </p:spTree>
    <p:extLst>
      <p:ext uri="{BB962C8B-B14F-4D97-AF65-F5344CB8AC3E}">
        <p14:creationId xmlns:p14="http://schemas.microsoft.com/office/powerpoint/2010/main" val="244338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3" grpId="0"/>
      <p:bldP spid="25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37175</TotalTime>
  <Words>516</Words>
  <Application>Microsoft Office PowerPoint</Application>
  <PresentationFormat>Widescreen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Stewart Gale</cp:lastModifiedBy>
  <cp:revision>1133</cp:revision>
  <dcterms:created xsi:type="dcterms:W3CDTF">2013-02-28T07:36:55Z</dcterms:created>
  <dcterms:modified xsi:type="dcterms:W3CDTF">2023-03-02T06:41:31Z</dcterms:modified>
</cp:coreProperties>
</file>