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AE6B2B-FB4C-40B0-99FA-5BCD87DE987A}" v="13" dt="2022-01-13T06:24:25.3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59AE6B2B-FB4C-40B0-99FA-5BCD87DE987A}"/>
    <pc:docChg chg="custSel modSld">
      <pc:chgData name="Stewart Gale" userId="3647ddd2-6040-41ae-a96d-232c23482af8" providerId="ADAL" clId="{59AE6B2B-FB4C-40B0-99FA-5BCD87DE987A}" dt="2022-01-13T06:24:25.357" v="28" actId="1076"/>
      <pc:docMkLst>
        <pc:docMk/>
      </pc:docMkLst>
      <pc:sldChg chg="addSp delSp modSp mod">
        <pc:chgData name="Stewart Gale" userId="3647ddd2-6040-41ae-a96d-232c23482af8" providerId="ADAL" clId="{59AE6B2B-FB4C-40B0-99FA-5BCD87DE987A}" dt="2022-01-13T06:24:25.357" v="28" actId="1076"/>
        <pc:sldMkLst>
          <pc:docMk/>
          <pc:sldMk cId="528824993" sldId="257"/>
        </pc:sldMkLst>
        <pc:spChg chg="add mod">
          <ac:chgData name="Stewart Gale" userId="3647ddd2-6040-41ae-a96d-232c23482af8" providerId="ADAL" clId="{59AE6B2B-FB4C-40B0-99FA-5BCD87DE987A}" dt="2022-01-13T06:23:15.488" v="14" actId="14100"/>
          <ac:spMkLst>
            <pc:docMk/>
            <pc:sldMk cId="528824993" sldId="257"/>
            <ac:spMk id="5" creationId="{3F6D047D-B23B-4317-B1C8-B26CF37546F3}"/>
          </ac:spMkLst>
        </pc:spChg>
        <pc:spChg chg="mod">
          <ac:chgData name="Stewart Gale" userId="3647ddd2-6040-41ae-a96d-232c23482af8" providerId="ADAL" clId="{59AE6B2B-FB4C-40B0-99FA-5BCD87DE987A}" dt="2022-01-13T06:23:28.753" v="20" actId="20577"/>
          <ac:spMkLst>
            <pc:docMk/>
            <pc:sldMk cId="528824993" sldId="257"/>
            <ac:spMk id="174085" creationId="{00000000-0000-0000-0000-000000000000}"/>
          </ac:spMkLst>
        </pc:spChg>
        <pc:graphicFrameChg chg="del mod">
          <ac:chgData name="Stewart Gale" userId="3647ddd2-6040-41ae-a96d-232c23482af8" providerId="ADAL" clId="{59AE6B2B-FB4C-40B0-99FA-5BCD87DE987A}" dt="2022-01-13T06:22:53.109" v="0" actId="478"/>
          <ac:graphicFrameMkLst>
            <pc:docMk/>
            <pc:sldMk cId="528824993" sldId="257"/>
            <ac:graphicFrameMk id="174144" creationId="{00000000-0000-0000-0000-000000000000}"/>
          </ac:graphicFrameMkLst>
        </pc:graphicFrameChg>
        <pc:picChg chg="add mod">
          <ac:chgData name="Stewart Gale" userId="3647ddd2-6040-41ae-a96d-232c23482af8" providerId="ADAL" clId="{59AE6B2B-FB4C-40B0-99FA-5BCD87DE987A}" dt="2022-01-13T06:24:25.357" v="28" actId="1076"/>
          <ac:picMkLst>
            <pc:docMk/>
            <pc:sldMk cId="528824993" sldId="257"/>
            <ac:picMk id="1029" creationId="{A8FFCB11-D78F-49EF-AA3F-79E38ACD06D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8FAE07-592D-4978-A444-180F1C530B4E}" type="datetimeFigureOut">
              <a:rPr lang="en-GB" smtClean="0"/>
              <a:t>13/01/2022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3F45B4-33DA-4834-B507-E85097A046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584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FE0353-C2AB-434D-85CD-968BD0F3F937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232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/>
              <a:t>Use this activity to estimate angles clockwise from north. These are written as three figure bearings. </a:t>
            </a:r>
          </a:p>
          <a:p>
            <a:r>
              <a:rPr lang="en-GB" altLang="en-US"/>
              <a:t>Pupils need to discuss at what angle the ball must be hit to put it in a particular pocket. You may wish to decide this pocket, or you may wish to let pupils decide.</a:t>
            </a:r>
          </a:p>
          <a:p>
            <a:r>
              <a:rPr lang="en-GB" altLang="en-US"/>
              <a:t>Challenge pupils to pot the ball in as few moves as possible. You can use the protractor once they’ve tried without!</a:t>
            </a:r>
          </a:p>
        </p:txBody>
      </p:sp>
    </p:spTree>
    <p:extLst>
      <p:ext uri="{BB962C8B-B14F-4D97-AF65-F5344CB8AC3E}">
        <p14:creationId xmlns:p14="http://schemas.microsoft.com/office/powerpoint/2010/main" val="1772800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E93A9-3930-4785-9FDC-3A7B686B0936}" type="datetimeFigureOut">
              <a:rPr lang="en-GB" smtClean="0"/>
              <a:t>13/01/2022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7F179-756D-4720-8FD1-F0FDBEFE5F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820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E93A9-3930-4785-9FDC-3A7B686B0936}" type="datetimeFigureOut">
              <a:rPr lang="en-GB" smtClean="0"/>
              <a:t>13/01/2022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7F179-756D-4720-8FD1-F0FDBEFE5F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5326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E93A9-3930-4785-9FDC-3A7B686B0936}" type="datetimeFigureOut">
              <a:rPr lang="en-GB" smtClean="0"/>
              <a:t>13/01/2022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7F179-756D-4720-8FD1-F0FDBEFE5F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1549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E93A9-3930-4785-9FDC-3A7B686B0936}" type="datetimeFigureOut">
              <a:rPr lang="en-GB" smtClean="0"/>
              <a:t>13/01/2022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7F179-756D-4720-8FD1-F0FDBEFE5F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199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E93A9-3930-4785-9FDC-3A7B686B0936}" type="datetimeFigureOut">
              <a:rPr lang="en-GB" smtClean="0"/>
              <a:t>13/01/2022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7F179-756D-4720-8FD1-F0FDBEFE5F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6997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E93A9-3930-4785-9FDC-3A7B686B0936}" type="datetimeFigureOut">
              <a:rPr lang="en-GB" smtClean="0"/>
              <a:t>13/01/2022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7F179-756D-4720-8FD1-F0FDBEFE5F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799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E93A9-3930-4785-9FDC-3A7B686B0936}" type="datetimeFigureOut">
              <a:rPr lang="en-GB" smtClean="0"/>
              <a:t>13/01/2022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7F179-756D-4720-8FD1-F0FDBEFE5F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4119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E93A9-3930-4785-9FDC-3A7B686B0936}" type="datetimeFigureOut">
              <a:rPr lang="en-GB" smtClean="0"/>
              <a:t>13/01/2022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7F179-756D-4720-8FD1-F0FDBEFE5F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828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E93A9-3930-4785-9FDC-3A7B686B0936}" type="datetimeFigureOut">
              <a:rPr lang="en-GB" smtClean="0"/>
              <a:t>13/01/2022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7F179-756D-4720-8FD1-F0FDBEFE5F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2586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E93A9-3930-4785-9FDC-3A7B686B0936}" type="datetimeFigureOut">
              <a:rPr lang="en-GB" smtClean="0"/>
              <a:t>13/01/2022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7F179-756D-4720-8FD1-F0FDBEFE5F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984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E93A9-3930-4785-9FDC-3A7B686B0936}" type="datetimeFigureOut">
              <a:rPr lang="en-GB" smtClean="0"/>
              <a:t>13/01/2022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7F179-756D-4720-8FD1-F0FDBEFE5F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1584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E93A9-3930-4785-9FDC-3A7B686B0936}" type="datetimeFigureOut">
              <a:rPr lang="en-GB" smtClean="0"/>
              <a:t>13/01/2022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D7F179-756D-4720-8FD1-F0FDBEFE5F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0124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5" name="Rectangle 5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0" y="251552"/>
            <a:ext cx="12192000" cy="76944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/>
          <a:p>
            <a:pPr algn="ctr"/>
            <a:r>
              <a:rPr lang="en-GB" altLang="en-US" sz="6600" b="1" dirty="0">
                <a:latin typeface="+mn-lt"/>
              </a:rPr>
              <a:t>Bearing Snooker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6D047D-B23B-4317-B1C8-B26CF37546F3}"/>
              </a:ext>
            </a:extLst>
          </p:cNvPr>
          <p:cNvSpPr txBox="1"/>
          <p:nvPr/>
        </p:nvSpPr>
        <p:spPr>
          <a:xfrm>
            <a:off x="221673" y="1023451"/>
            <a:ext cx="1176528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400" dirty="0"/>
              <a:t>https://www.transum.org/Maths/Game/Snooker/</a:t>
            </a:r>
          </a:p>
        </p:txBody>
      </p:sp>
      <p:pic>
        <p:nvPicPr>
          <p:cNvPr id="1029" name="Picture 5" descr="Empty Billiard Table On White Background Stock Vector (Royalty Free)  282991889">
            <a:extLst>
              <a:ext uri="{FF2B5EF4-FFF2-40B4-BE49-F238E27FC236}">
                <a16:creationId xmlns:a16="http://schemas.microsoft.com/office/drawing/2014/main" id="{A8FFCB11-D78F-49EF-AA3F-79E38ACD06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29"/>
          <a:stretch/>
        </p:blipFill>
        <p:spPr bwMode="auto">
          <a:xfrm>
            <a:off x="1947990" y="1907077"/>
            <a:ext cx="8104867" cy="4587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88249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95</Words>
  <Application>Microsoft Office PowerPoint</Application>
  <PresentationFormat>Widescreen</PresentationFormat>
  <Paragraphs>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Bearing Snooker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Bearing Snooker.</dc:title>
  <dc:creator>Stewart Gale</dc:creator>
  <cp:lastModifiedBy>Stewart Gale</cp:lastModifiedBy>
  <cp:revision>2</cp:revision>
  <dcterms:created xsi:type="dcterms:W3CDTF">2016-03-23T12:14:58Z</dcterms:created>
  <dcterms:modified xsi:type="dcterms:W3CDTF">2022-01-13T06:24:26Z</dcterms:modified>
</cp:coreProperties>
</file>