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520" r:id="rId2"/>
    <p:sldId id="510" r:id="rId3"/>
    <p:sldId id="525" r:id="rId4"/>
    <p:sldId id="526" r:id="rId5"/>
    <p:sldId id="521" r:id="rId6"/>
    <p:sldId id="530" r:id="rId7"/>
    <p:sldId id="531" r:id="rId8"/>
    <p:sldId id="516" r:id="rId9"/>
    <p:sldId id="523" r:id="rId10"/>
    <p:sldId id="524" r:id="rId11"/>
    <p:sldId id="514" r:id="rId12"/>
    <p:sldId id="527" r:id="rId13"/>
    <p:sldId id="522" r:id="rId14"/>
    <p:sldId id="528" r:id="rId15"/>
    <p:sldId id="513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D29F6D-61E1-4A52-9C61-8A868795FB4B}" v="205" dt="2024-09-04T04:50:43.98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90" autoAdjust="0"/>
    <p:restoredTop sz="88534" autoAdjust="0"/>
  </p:normalViewPr>
  <p:slideViewPr>
    <p:cSldViewPr>
      <p:cViewPr varScale="1">
        <p:scale>
          <a:sx n="74" d="100"/>
          <a:sy n="74" d="100"/>
        </p:scale>
        <p:origin x="66" y="41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2BD29F6D-61E1-4A52-9C61-8A868795FB4B}"/>
    <pc:docChg chg="undo custSel addSld delSld modSld sldOrd modMainMaster modNotesMaster">
      <pc:chgData name="Stewart Gale" userId="3647ddd2-6040-41ae-a96d-232c23482af8" providerId="ADAL" clId="{2BD29F6D-61E1-4A52-9C61-8A868795FB4B}" dt="2024-09-04T04:50:43.987" v="1058" actId="20577"/>
      <pc:docMkLst>
        <pc:docMk/>
      </pc:docMkLst>
      <pc:sldChg chg="addSp delSp modSp mod">
        <pc:chgData name="Stewart Gale" userId="3647ddd2-6040-41ae-a96d-232c23482af8" providerId="ADAL" clId="{2BD29F6D-61E1-4A52-9C61-8A868795FB4B}" dt="2023-08-28T18:58:05.294" v="32" actId="1076"/>
        <pc:sldMkLst>
          <pc:docMk/>
          <pc:sldMk cId="3708962370" sldId="510"/>
        </pc:sld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708962370" sldId="510"/>
            <ac:spMk id="3" creationId="{B290EE7E-8C99-4054-A35A-27095B78EA4D}"/>
          </ac:spMkLst>
        </pc:spChg>
        <pc:spChg chg="mod">
          <ac:chgData name="Stewart Gale" userId="3647ddd2-6040-41ae-a96d-232c23482af8" providerId="ADAL" clId="{2BD29F6D-61E1-4A52-9C61-8A868795FB4B}" dt="2023-08-28T18:58:05.294" v="32" actId="1076"/>
          <ac:spMkLst>
            <pc:docMk/>
            <pc:sldMk cId="3708962370" sldId="510"/>
            <ac:spMk id="5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8:05.294" v="32" actId="1076"/>
          <ac:spMkLst>
            <pc:docMk/>
            <pc:sldMk cId="3708962370" sldId="510"/>
            <ac:spMk id="6" creationId="{00000000-0000-0000-0000-000000000000}"/>
          </ac:spMkLst>
        </pc:spChg>
        <pc:spChg chg="add del mod">
          <ac:chgData name="Stewart Gale" userId="3647ddd2-6040-41ae-a96d-232c23482af8" providerId="ADAL" clId="{2BD29F6D-61E1-4A52-9C61-8A868795FB4B}" dt="2023-08-28T18:57:43.790" v="21" actId="478"/>
          <ac:spMkLst>
            <pc:docMk/>
            <pc:sldMk cId="3708962370" sldId="510"/>
            <ac:spMk id="7" creationId="{8544E67C-EEB4-7276-86F2-1D8BB3E3BE9A}"/>
          </ac:spMkLst>
        </pc:spChg>
        <pc:spChg chg="mod">
          <ac:chgData name="Stewart Gale" userId="3647ddd2-6040-41ae-a96d-232c23482af8" providerId="ADAL" clId="{2BD29F6D-61E1-4A52-9C61-8A868795FB4B}" dt="2023-08-28T18:58:01.240" v="31" actId="1076"/>
          <ac:spMkLst>
            <pc:docMk/>
            <pc:sldMk cId="3708962370" sldId="510"/>
            <ac:spMk id="15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8:01.240" v="31" actId="1076"/>
          <ac:spMkLst>
            <pc:docMk/>
            <pc:sldMk cId="3708962370" sldId="510"/>
            <ac:spMk id="16" creationId="{3DE176BC-21A2-4EF1-A561-B556B5970706}"/>
          </ac:spMkLst>
        </pc:spChg>
        <pc:spChg chg="mod">
          <ac:chgData name="Stewart Gale" userId="3647ddd2-6040-41ae-a96d-232c23482af8" providerId="ADAL" clId="{2BD29F6D-61E1-4A52-9C61-8A868795FB4B}" dt="2023-08-28T18:58:05.294" v="32" actId="1076"/>
          <ac:spMkLst>
            <pc:docMk/>
            <pc:sldMk cId="3708962370" sldId="510"/>
            <ac:spMk id="32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8:05.294" v="32" actId="1076"/>
          <ac:spMkLst>
            <pc:docMk/>
            <pc:sldMk cId="3708962370" sldId="510"/>
            <ac:spMk id="33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8:05.294" v="32" actId="1076"/>
          <ac:spMkLst>
            <pc:docMk/>
            <pc:sldMk cId="3708962370" sldId="510"/>
            <ac:spMk id="37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8:05.294" v="32" actId="1076"/>
          <ac:spMkLst>
            <pc:docMk/>
            <pc:sldMk cId="3708962370" sldId="510"/>
            <ac:spMk id="39" creationId="{00000000-0000-0000-0000-000000000000}"/>
          </ac:spMkLst>
        </pc:spChg>
        <pc:spChg chg="add del mod">
          <ac:chgData name="Stewart Gale" userId="3647ddd2-6040-41ae-a96d-232c23482af8" providerId="ADAL" clId="{2BD29F6D-61E1-4A52-9C61-8A868795FB4B}" dt="2023-08-28T18:57:53.790" v="28" actId="1076"/>
          <ac:spMkLst>
            <pc:docMk/>
            <pc:sldMk cId="3708962370" sldId="510"/>
            <ac:spMk id="56" creationId="{3DE176BC-21A2-4EF1-A561-B556B5970706}"/>
          </ac:spMkLst>
        </pc:spChg>
        <pc:grpChg chg="del mod">
          <ac:chgData name="Stewart Gale" userId="3647ddd2-6040-41ae-a96d-232c23482af8" providerId="ADAL" clId="{2BD29F6D-61E1-4A52-9C61-8A868795FB4B}" dt="2023-08-28T18:57:06.331" v="11" actId="478"/>
          <ac:grpSpMkLst>
            <pc:docMk/>
            <pc:sldMk cId="3708962370" sldId="510"/>
            <ac:grpSpMk id="2" creationId="{859209DA-E5DD-4497-BE83-3B288840F7FA}"/>
          </ac:grpSpMkLst>
        </pc:grpChg>
        <pc:picChg chg="mod">
          <ac:chgData name="Stewart Gale" userId="3647ddd2-6040-41ae-a96d-232c23482af8" providerId="ADAL" clId="{2BD29F6D-61E1-4A52-9C61-8A868795FB4B}" dt="2023-08-28T18:58:05.294" v="32" actId="1076"/>
          <ac:picMkLst>
            <pc:docMk/>
            <pc:sldMk cId="3708962370" sldId="510"/>
            <ac:picMk id="31" creationId="{00000000-0000-0000-0000-000000000000}"/>
          </ac:picMkLst>
        </pc:pic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708962370" sldId="510"/>
            <ac:cxnSpMk id="4" creationId="{EA926120-D5BE-4DCB-BCFF-B0D322F06FF2}"/>
          </ac:cxnSpMkLst>
        </pc:cxnChg>
        <pc:cxnChg chg="mod">
          <ac:chgData name="Stewart Gale" userId="3647ddd2-6040-41ae-a96d-232c23482af8" providerId="ADAL" clId="{2BD29F6D-61E1-4A52-9C61-8A868795FB4B}" dt="2023-08-28T18:58:01.240" v="31" actId="1076"/>
          <ac:cxnSpMkLst>
            <pc:docMk/>
            <pc:sldMk cId="3708962370" sldId="510"/>
            <ac:cxnSpMk id="17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8:05.294" v="32" actId="1076"/>
          <ac:cxnSpMkLst>
            <pc:docMk/>
            <pc:sldMk cId="3708962370" sldId="510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8:05.294" v="32" actId="1076"/>
          <ac:cxnSpMkLst>
            <pc:docMk/>
            <pc:sldMk cId="3708962370" sldId="510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8:05.294" v="32" actId="1076"/>
          <ac:cxnSpMkLst>
            <pc:docMk/>
            <pc:sldMk cId="3708962370" sldId="510"/>
            <ac:cxnSpMk id="43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BD29F6D-61E1-4A52-9C61-8A868795FB4B}" dt="2024-09-04T04:50:43.987" v="1058" actId="20577"/>
        <pc:sldMkLst>
          <pc:docMk/>
          <pc:sldMk cId="2218225575" sldId="513"/>
        </pc:sld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218225575" sldId="513"/>
            <ac:spMk id="3" creationId="{3083C691-099F-4B2F-958F-87FF51D0C92D}"/>
          </ac:spMkLst>
        </pc:spChg>
        <pc:spChg chg="mod">
          <ac:chgData name="Stewart Gale" userId="3647ddd2-6040-41ae-a96d-232c23482af8" providerId="ADAL" clId="{2BD29F6D-61E1-4A52-9C61-8A868795FB4B}" dt="2023-08-28T19:08:39.484" v="271" actId="14100"/>
          <ac:spMkLst>
            <pc:docMk/>
            <pc:sldMk cId="2218225575" sldId="513"/>
            <ac:spMk id="5" creationId="{DC0742E8-F741-44C2-BAAE-6334BF5E8C7F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218225575" sldId="513"/>
            <ac:spMk id="7" creationId="{79C64485-1755-4B01-9BF7-C3EB7C96A333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218225575" sldId="513"/>
            <ac:spMk id="11" creationId="{FA10175F-0CBF-4C27-A86C-5253E6AE56AC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218225575" sldId="513"/>
            <ac:spMk id="14" creationId="{A9E0D95E-ED88-4142-95AB-E366DBB2F076}"/>
          </ac:spMkLst>
        </pc:spChg>
        <pc:spChg chg="del mod">
          <ac:chgData name="Stewart Gale" userId="3647ddd2-6040-41ae-a96d-232c23482af8" providerId="ADAL" clId="{2BD29F6D-61E1-4A52-9C61-8A868795FB4B}" dt="2023-08-28T19:11:39.509" v="333" actId="478"/>
          <ac:spMkLst>
            <pc:docMk/>
            <pc:sldMk cId="2218225575" sldId="513"/>
            <ac:spMk id="15" creationId="{1BC165E9-3E3B-4725-8C2C-D89B9AD03448}"/>
          </ac:spMkLst>
        </pc:spChg>
        <pc:spChg chg="del mod">
          <ac:chgData name="Stewart Gale" userId="3647ddd2-6040-41ae-a96d-232c23482af8" providerId="ADAL" clId="{2BD29F6D-61E1-4A52-9C61-8A868795FB4B}" dt="2023-08-28T19:11:39.509" v="333" actId="478"/>
          <ac:spMkLst>
            <pc:docMk/>
            <pc:sldMk cId="2218225575" sldId="513"/>
            <ac:spMk id="16" creationId="{DCB2AA1B-57EA-43AD-85A2-35615B915C7A}"/>
          </ac:spMkLst>
        </pc:spChg>
        <pc:spChg chg="del mod">
          <ac:chgData name="Stewart Gale" userId="3647ddd2-6040-41ae-a96d-232c23482af8" providerId="ADAL" clId="{2BD29F6D-61E1-4A52-9C61-8A868795FB4B}" dt="2023-08-28T19:11:39.509" v="333" actId="478"/>
          <ac:spMkLst>
            <pc:docMk/>
            <pc:sldMk cId="2218225575" sldId="513"/>
            <ac:spMk id="17" creationId="{A45B7B8B-23C8-4180-B96A-7ADDC915A2CF}"/>
          </ac:spMkLst>
        </pc:spChg>
        <pc:spChg chg="del mod">
          <ac:chgData name="Stewart Gale" userId="3647ddd2-6040-41ae-a96d-232c23482af8" providerId="ADAL" clId="{2BD29F6D-61E1-4A52-9C61-8A868795FB4B}" dt="2023-08-28T19:11:39.509" v="333" actId="478"/>
          <ac:spMkLst>
            <pc:docMk/>
            <pc:sldMk cId="2218225575" sldId="513"/>
            <ac:spMk id="18" creationId="{E3C8C9D3-0B1D-4CD8-89E8-E5A45035769A}"/>
          </ac:spMkLst>
        </pc:spChg>
        <pc:spChg chg="del mod">
          <ac:chgData name="Stewart Gale" userId="3647ddd2-6040-41ae-a96d-232c23482af8" providerId="ADAL" clId="{2BD29F6D-61E1-4A52-9C61-8A868795FB4B}" dt="2023-08-28T19:11:39.509" v="333" actId="478"/>
          <ac:spMkLst>
            <pc:docMk/>
            <pc:sldMk cId="2218225575" sldId="513"/>
            <ac:spMk id="19" creationId="{04DD4434-E856-4D1E-B8D9-2DAB37FA6317}"/>
          </ac:spMkLst>
        </pc:spChg>
        <pc:spChg chg="mod">
          <ac:chgData name="Stewart Gale" userId="3647ddd2-6040-41ae-a96d-232c23482af8" providerId="ADAL" clId="{2BD29F6D-61E1-4A52-9C61-8A868795FB4B}" dt="2024-09-04T04:50:38.993" v="1056" actId="20577"/>
          <ac:spMkLst>
            <pc:docMk/>
            <pc:sldMk cId="2218225575" sldId="513"/>
            <ac:spMk id="20" creationId="{9E68BE2E-340E-411B-A855-EE0C493D10C6}"/>
          </ac:spMkLst>
        </pc:spChg>
        <pc:spChg chg="del mod">
          <ac:chgData name="Stewart Gale" userId="3647ddd2-6040-41ae-a96d-232c23482af8" providerId="ADAL" clId="{2BD29F6D-61E1-4A52-9C61-8A868795FB4B}" dt="2023-08-28T19:11:42.531" v="334" actId="478"/>
          <ac:spMkLst>
            <pc:docMk/>
            <pc:sldMk cId="2218225575" sldId="513"/>
            <ac:spMk id="21" creationId="{00000000-0000-0000-0000-000000000000}"/>
          </ac:spMkLst>
        </pc:spChg>
        <pc:spChg chg="add mod">
          <ac:chgData name="Stewart Gale" userId="3647ddd2-6040-41ae-a96d-232c23482af8" providerId="ADAL" clId="{2BD29F6D-61E1-4A52-9C61-8A868795FB4B}" dt="2023-08-28T19:12:04.686" v="338" actId="20577"/>
          <ac:spMkLst>
            <pc:docMk/>
            <pc:sldMk cId="2218225575" sldId="513"/>
            <ac:spMk id="22" creationId="{369EC5C8-7C46-AA7E-90B5-B69DBD4BD400}"/>
          </ac:spMkLst>
        </pc:spChg>
        <pc:spChg chg="del mod">
          <ac:chgData name="Stewart Gale" userId="3647ddd2-6040-41ae-a96d-232c23482af8" providerId="ADAL" clId="{2BD29F6D-61E1-4A52-9C61-8A868795FB4B}" dt="2023-08-28T19:11:42.531" v="334" actId="478"/>
          <ac:spMkLst>
            <pc:docMk/>
            <pc:sldMk cId="2218225575" sldId="513"/>
            <ac:spMk id="23" creationId="{B3E8773A-5E46-4872-B936-D2BAAEAE57A1}"/>
          </ac:spMkLst>
        </pc:spChg>
        <pc:spChg chg="del mod">
          <ac:chgData name="Stewart Gale" userId="3647ddd2-6040-41ae-a96d-232c23482af8" providerId="ADAL" clId="{2BD29F6D-61E1-4A52-9C61-8A868795FB4B}" dt="2023-08-28T19:11:45.070" v="335" actId="478"/>
          <ac:spMkLst>
            <pc:docMk/>
            <pc:sldMk cId="2218225575" sldId="513"/>
            <ac:spMk id="24" creationId="{0903CCDA-52AB-4024-A65C-24E5E27951E2}"/>
          </ac:spMkLst>
        </pc:spChg>
        <pc:spChg chg="add mod">
          <ac:chgData name="Stewart Gale" userId="3647ddd2-6040-41ae-a96d-232c23482af8" providerId="ADAL" clId="{2BD29F6D-61E1-4A52-9C61-8A868795FB4B}" dt="2024-09-04T04:50:42.327" v="1057" actId="20577"/>
          <ac:spMkLst>
            <pc:docMk/>
            <pc:sldMk cId="2218225575" sldId="513"/>
            <ac:spMk id="27" creationId="{BE48B732-1F3B-9D91-4EB3-5B03BB042E71}"/>
          </ac:spMkLst>
        </pc:spChg>
        <pc:spChg chg="add mod">
          <ac:chgData name="Stewart Gale" userId="3647ddd2-6040-41ae-a96d-232c23482af8" providerId="ADAL" clId="{2BD29F6D-61E1-4A52-9C61-8A868795FB4B}" dt="2024-09-04T04:50:43.987" v="1058" actId="20577"/>
          <ac:spMkLst>
            <pc:docMk/>
            <pc:sldMk cId="2218225575" sldId="513"/>
            <ac:spMk id="29" creationId="{498481A4-8E30-F56C-E7B1-7F7414510703}"/>
          </ac:spMkLst>
        </pc:spChg>
        <pc:grpChg chg="del mod">
          <ac:chgData name="Stewart Gale" userId="3647ddd2-6040-41ae-a96d-232c23482af8" providerId="ADAL" clId="{2BD29F6D-61E1-4A52-9C61-8A868795FB4B}" dt="2023-08-28T19:08:17.336" v="262" actId="478"/>
          <ac:grpSpMkLst>
            <pc:docMk/>
            <pc:sldMk cId="2218225575" sldId="513"/>
            <ac:grpSpMk id="2" creationId="{DD2EEF92-1E97-48CA-91CD-7273DB654B88}"/>
          </ac:grpSpMkLst>
        </pc:grpChg>
        <pc:grpChg chg="del mod">
          <ac:chgData name="Stewart Gale" userId="3647ddd2-6040-41ae-a96d-232c23482af8" providerId="ADAL" clId="{2BD29F6D-61E1-4A52-9C61-8A868795FB4B}" dt="2023-08-28T19:11:39.509" v="333" actId="478"/>
          <ac:grpSpMkLst>
            <pc:docMk/>
            <pc:sldMk cId="2218225575" sldId="513"/>
            <ac:grpSpMk id="8" creationId="{0256E3C1-4C0D-49D6-9134-2C2B9633ED01}"/>
          </ac:grpSpMkLst>
        </pc:grpChg>
        <pc:grpChg chg="del mod">
          <ac:chgData name="Stewart Gale" userId="3647ddd2-6040-41ae-a96d-232c23482af8" providerId="ADAL" clId="{2BD29F6D-61E1-4A52-9C61-8A868795FB4B}" dt="2023-08-28T19:11:39.509" v="333" actId="478"/>
          <ac:grpSpMkLst>
            <pc:docMk/>
            <pc:sldMk cId="2218225575" sldId="513"/>
            <ac:grpSpMk id="9" creationId="{EF9A741D-7E4A-4190-A9EF-B0C0896B44FE}"/>
          </ac:grpSpMkLst>
        </pc:grpChg>
        <pc:grpChg chg="del mod">
          <ac:chgData name="Stewart Gale" userId="3647ddd2-6040-41ae-a96d-232c23482af8" providerId="ADAL" clId="{2BD29F6D-61E1-4A52-9C61-8A868795FB4B}" dt="2023-08-28T19:11:39.509" v="333" actId="478"/>
          <ac:grpSpMkLst>
            <pc:docMk/>
            <pc:sldMk cId="2218225575" sldId="513"/>
            <ac:grpSpMk id="12" creationId="{713BF7D6-8E1A-4649-8563-C9F7C12ACC7C}"/>
          </ac:grpSpMkLst>
        </pc:grpChg>
        <pc:picChg chg="add mod">
          <ac:chgData name="Stewart Gale" userId="3647ddd2-6040-41ae-a96d-232c23482af8" providerId="ADAL" clId="{2BD29F6D-61E1-4A52-9C61-8A868795FB4B}" dt="2023-08-28T19:11:59.031" v="337"/>
          <ac:picMkLst>
            <pc:docMk/>
            <pc:sldMk cId="2218225575" sldId="513"/>
            <ac:picMk id="25" creationId="{DBAFA6D8-9B48-1E0D-96AE-18BB02DE0B05}"/>
          </ac:picMkLst>
        </pc:pic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218225575" sldId="513"/>
            <ac:cxnSpMk id="4" creationId="{EE7BDFA4-1833-48DB-B27C-FDB0FF14CAD8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218225575" sldId="513"/>
            <ac:cxnSpMk id="6" creationId="{DAB52C39-21E7-4BEA-BEED-2F4B3FB178F6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218225575" sldId="513"/>
            <ac:cxnSpMk id="10" creationId="{5DDBAA4A-255C-49F5-ADCB-F993184B42AD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218225575" sldId="513"/>
            <ac:cxnSpMk id="13" creationId="{612DC960-B4AB-4C25-80C8-F954F9BA2E68}"/>
          </ac:cxnSpMkLst>
        </pc:cxnChg>
      </pc:sldChg>
      <pc:sldChg chg="addSp delSp modSp mod delAnim">
        <pc:chgData name="Stewart Gale" userId="3647ddd2-6040-41ae-a96d-232c23482af8" providerId="ADAL" clId="{2BD29F6D-61E1-4A52-9C61-8A868795FB4B}" dt="2023-08-28T19:14:18.355" v="474" actId="1076"/>
        <pc:sldMkLst>
          <pc:docMk/>
          <pc:sldMk cId="3686987622" sldId="514"/>
        </pc:sldMkLst>
        <pc:spChg chg="add mod">
          <ac:chgData name="Stewart Gale" userId="3647ddd2-6040-41ae-a96d-232c23482af8" providerId="ADAL" clId="{2BD29F6D-61E1-4A52-9C61-8A868795FB4B}" dt="2023-08-28T19:14:18.355" v="474" actId="1076"/>
          <ac:spMkLst>
            <pc:docMk/>
            <pc:sldMk cId="3686987622" sldId="514"/>
            <ac:spMk id="2" creationId="{7E309EB7-8BE2-48BF-6DA7-3EE6584288FB}"/>
          </ac:spMkLst>
        </pc:spChg>
        <pc:spChg chg="del mod">
          <ac:chgData name="Stewart Gale" userId="3647ddd2-6040-41ae-a96d-232c23482af8" providerId="ADAL" clId="{2BD29F6D-61E1-4A52-9C61-8A868795FB4B}" dt="2023-08-28T19:04:30.220" v="180" actId="478"/>
          <ac:spMkLst>
            <pc:docMk/>
            <pc:sldMk cId="3686987622" sldId="514"/>
            <ac:spMk id="3" creationId="{59B67689-C8B2-4BA7-A31D-C0CF74CC1E81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6" creationId="{99BD68B0-D5E9-4D5C-8E44-58FD93A60C3E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7" creationId="{EE9A7F6D-B6CD-4BD2-8C93-D40703506EA8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9" creationId="{B95E6458-5FC6-45E2-8CF2-CF025F1F73F5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10" creationId="{FBBA981E-3193-4A58-9B95-42B01CC6E17D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12" creationId="{1646D710-F7AE-48E6-B21D-6B2ED90BE787}"/>
          </ac:spMkLst>
        </pc:spChg>
        <pc:spChg chg="del mod">
          <ac:chgData name="Stewart Gale" userId="3647ddd2-6040-41ae-a96d-232c23482af8" providerId="ADAL" clId="{2BD29F6D-61E1-4A52-9C61-8A868795FB4B}" dt="2023-08-28T19:04:30.220" v="180" actId="478"/>
          <ac:spMkLst>
            <pc:docMk/>
            <pc:sldMk cId="3686987622" sldId="514"/>
            <ac:spMk id="14" creationId="{298C81C6-2990-432D-915F-A5E49B4E11BB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21" creationId="{EE9A7F6D-B6CD-4BD2-8C93-D40703506EA8}"/>
          </ac:spMkLst>
        </pc:spChg>
        <pc:spChg chg="mod topLvl">
          <ac:chgData name="Stewart Gale" userId="3647ddd2-6040-41ae-a96d-232c23482af8" providerId="ADAL" clId="{2BD29F6D-61E1-4A52-9C61-8A868795FB4B}" dt="2023-08-28T19:13:15.687" v="359" actId="113"/>
          <ac:spMkLst>
            <pc:docMk/>
            <pc:sldMk cId="3686987622" sldId="514"/>
            <ac:spMk id="22" creationId="{F3537726-8236-4BA5-B6C0-6598C0875AB2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23" creationId="{B95E6458-5FC6-45E2-8CF2-CF025F1F73F5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686987622" sldId="514"/>
            <ac:spMk id="24" creationId="{FBBA981E-3193-4A58-9B95-42B01CC6E17D}"/>
          </ac:spMkLst>
        </pc:spChg>
        <pc:spChg chg="del mod">
          <ac:chgData name="Stewart Gale" userId="3647ddd2-6040-41ae-a96d-232c23482af8" providerId="ADAL" clId="{2BD29F6D-61E1-4A52-9C61-8A868795FB4B}" dt="2023-08-28T19:04:30.220" v="180" actId="478"/>
          <ac:spMkLst>
            <pc:docMk/>
            <pc:sldMk cId="3686987622" sldId="514"/>
            <ac:spMk id="28" creationId="{1646D710-F7AE-48E6-B21D-6B2ED90BE787}"/>
          </ac:spMkLst>
        </pc:spChg>
        <pc:grpChg chg="del mod">
          <ac:chgData name="Stewart Gale" userId="3647ddd2-6040-41ae-a96d-232c23482af8" providerId="ADAL" clId="{2BD29F6D-61E1-4A52-9C61-8A868795FB4B}" dt="2023-08-28T19:04:30.220" v="180" actId="478"/>
          <ac:grpSpMkLst>
            <pc:docMk/>
            <pc:sldMk cId="3686987622" sldId="514"/>
            <ac:grpSpMk id="16" creationId="{00000000-0000-0000-0000-000000000000}"/>
          </ac:grpSpMkLst>
        </pc:grpChg>
        <pc:grpChg chg="del mod">
          <ac:chgData name="Stewart Gale" userId="3647ddd2-6040-41ae-a96d-232c23482af8" providerId="ADAL" clId="{2BD29F6D-61E1-4A52-9C61-8A868795FB4B}" dt="2023-08-28T19:04:30.220" v="180" actId="478"/>
          <ac:grpSpMkLst>
            <pc:docMk/>
            <pc:sldMk cId="3686987622" sldId="514"/>
            <ac:grpSpMk id="18" creationId="{00000000-0000-0000-0000-000000000000}"/>
          </ac:grpSpMkLst>
        </pc:grpChg>
        <pc:grpChg chg="del mod">
          <ac:chgData name="Stewart Gale" userId="3647ddd2-6040-41ae-a96d-232c23482af8" providerId="ADAL" clId="{2BD29F6D-61E1-4A52-9C61-8A868795FB4B}" dt="2023-08-28T19:04:33.498" v="181" actId="478"/>
          <ac:grpSpMkLst>
            <pc:docMk/>
            <pc:sldMk cId="3686987622" sldId="514"/>
            <ac:grpSpMk id="20" creationId="{902129BC-1DCD-45E0-B738-9222774DDBCF}"/>
          </ac:grpSpMkLst>
        </pc:grp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686987622" sldId="514"/>
            <ac:cxnSpMk id="5" creationId="{2BB601F2-2656-4450-A0EF-F90F3F36F9F4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686987622" sldId="514"/>
            <ac:cxnSpMk id="8" creationId="{5F92BC34-BF79-46F7-AD01-40D1B62C3AE4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686987622" sldId="514"/>
            <ac:cxnSpMk id="11" creationId="{F00BD2E0-12ED-45F7-A033-F8EFFF289D4A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686987622" sldId="514"/>
            <ac:cxnSpMk id="19" creationId="{2BB601F2-2656-4450-A0EF-F90F3F36F9F4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686987622" sldId="514"/>
            <ac:cxnSpMk id="25" creationId="{F00BD2E0-12ED-45F7-A033-F8EFFF289D4A}"/>
          </ac:cxnSpMkLst>
        </pc:cxnChg>
        <pc:cxnChg chg="del mod topLvl">
          <ac:chgData name="Stewart Gale" userId="3647ddd2-6040-41ae-a96d-232c23482af8" providerId="ADAL" clId="{2BD29F6D-61E1-4A52-9C61-8A868795FB4B}" dt="2023-08-28T19:04:33.498" v="181" actId="478"/>
          <ac:cxnSpMkLst>
            <pc:docMk/>
            <pc:sldMk cId="3686987622" sldId="514"/>
            <ac:cxnSpMk id="26" creationId="{59EB1642-68D8-42C4-82F9-575D5C31FC88}"/>
          </ac:cxnSpMkLst>
        </pc:cxnChg>
      </pc:sldChg>
      <pc:sldChg chg="addSp delSp modSp mod ord delAnim modAnim">
        <pc:chgData name="Stewart Gale" userId="3647ddd2-6040-41ae-a96d-232c23482af8" providerId="ADAL" clId="{2BD29F6D-61E1-4A52-9C61-8A868795FB4B}" dt="2023-09-05T13:12:59.023" v="1051" actId="403"/>
        <pc:sldMkLst>
          <pc:docMk/>
          <pc:sldMk cId="3971291564" sldId="516"/>
        </pc:sldMkLst>
        <pc:spChg chg="add del mod">
          <ac:chgData name="Stewart Gale" userId="3647ddd2-6040-41ae-a96d-232c23482af8" providerId="ADAL" clId="{2BD29F6D-61E1-4A52-9C61-8A868795FB4B}" dt="2023-09-05T13:11:42.364" v="1026" actId="478"/>
          <ac:spMkLst>
            <pc:docMk/>
            <pc:sldMk cId="3971291564" sldId="516"/>
            <ac:spMk id="2" creationId="{DD4A7497-08D4-BE4F-4502-FA3540C9DEC4}"/>
          </ac:spMkLst>
        </pc:spChg>
        <pc:spChg chg="add mod">
          <ac:chgData name="Stewart Gale" userId="3647ddd2-6040-41ae-a96d-232c23482af8" providerId="ADAL" clId="{2BD29F6D-61E1-4A52-9C61-8A868795FB4B}" dt="2023-09-05T13:12:06.973" v="1036" actId="1076"/>
          <ac:spMkLst>
            <pc:docMk/>
            <pc:sldMk cId="3971291564" sldId="516"/>
            <ac:spMk id="3" creationId="{56940B0C-DA4D-ED3B-949E-2C321CE15083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971291564" sldId="516"/>
            <ac:spMk id="3" creationId="{B290EE7E-8C99-4054-A35A-27095B78EA4D}"/>
          </ac:spMkLst>
        </pc:spChg>
        <pc:spChg chg="add mod">
          <ac:chgData name="Stewart Gale" userId="3647ddd2-6040-41ae-a96d-232c23482af8" providerId="ADAL" clId="{2BD29F6D-61E1-4A52-9C61-8A868795FB4B}" dt="2023-09-05T13:12:40.017" v="1046" actId="1076"/>
          <ac:spMkLst>
            <pc:docMk/>
            <pc:sldMk cId="3971291564" sldId="516"/>
            <ac:spMk id="4" creationId="{DB957392-9654-3E8F-5DFA-757AC8EE1EA7}"/>
          </ac:spMkLst>
        </pc:spChg>
        <pc:spChg chg="mod">
          <ac:chgData name="Stewart Gale" userId="3647ddd2-6040-41ae-a96d-232c23482af8" providerId="ADAL" clId="{2BD29F6D-61E1-4A52-9C61-8A868795FB4B}" dt="2023-09-05T13:12:06.973" v="1036" actId="1076"/>
          <ac:spMkLst>
            <pc:docMk/>
            <pc:sldMk cId="3971291564" sldId="516"/>
            <ac:spMk id="15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9-05T13:12:59.023" v="1051" actId="403"/>
          <ac:spMkLst>
            <pc:docMk/>
            <pc:sldMk cId="3971291564" sldId="516"/>
            <ac:spMk id="17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9-05T13:12:06.973" v="1036" actId="1076"/>
          <ac:spMkLst>
            <pc:docMk/>
            <pc:sldMk cId="3971291564" sldId="516"/>
            <ac:spMk id="29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9-05T13:12:06.973" v="1036" actId="1076"/>
          <ac:spMkLst>
            <pc:docMk/>
            <pc:sldMk cId="3971291564" sldId="516"/>
            <ac:spMk id="30" creationId="{8D1E1706-43F6-49F8-82AB-38BC67F85906}"/>
          </ac:spMkLst>
        </pc:spChg>
        <pc:spChg chg="mod">
          <ac:chgData name="Stewart Gale" userId="3647ddd2-6040-41ae-a96d-232c23482af8" providerId="ADAL" clId="{2BD29F6D-61E1-4A52-9C61-8A868795FB4B}" dt="2023-09-05T13:12:59.023" v="1051" actId="403"/>
          <ac:spMkLst>
            <pc:docMk/>
            <pc:sldMk cId="3971291564" sldId="516"/>
            <ac:spMk id="32" creationId="{00000000-0000-0000-0000-000000000000}"/>
          </ac:spMkLst>
        </pc:spChg>
        <pc:spChg chg="del mod">
          <ac:chgData name="Stewart Gale" userId="3647ddd2-6040-41ae-a96d-232c23482af8" providerId="ADAL" clId="{2BD29F6D-61E1-4A52-9C61-8A868795FB4B}" dt="2023-09-05T13:09:47.487" v="975" actId="478"/>
          <ac:spMkLst>
            <pc:docMk/>
            <pc:sldMk cId="3971291564" sldId="516"/>
            <ac:spMk id="33" creationId="{00000000-0000-0000-0000-000000000000}"/>
          </ac:spMkLst>
        </pc:spChg>
        <pc:spChg chg="del mod">
          <ac:chgData name="Stewart Gale" userId="3647ddd2-6040-41ae-a96d-232c23482af8" providerId="ADAL" clId="{2BD29F6D-61E1-4A52-9C61-8A868795FB4B}" dt="2023-09-05T13:09:50.937" v="976" actId="478"/>
          <ac:spMkLst>
            <pc:docMk/>
            <pc:sldMk cId="3971291564" sldId="516"/>
            <ac:spMk id="56" creationId="{3DE176BC-21A2-4EF1-A561-B556B5970706}"/>
          </ac:spMkLst>
        </pc:spChg>
        <pc:grpChg chg="del mod">
          <ac:chgData name="Stewart Gale" userId="3647ddd2-6040-41ae-a96d-232c23482af8" providerId="ADAL" clId="{2BD29F6D-61E1-4A52-9C61-8A868795FB4B}" dt="2023-08-28T19:02:14.562" v="123" actId="478"/>
          <ac:grpSpMkLst>
            <pc:docMk/>
            <pc:sldMk cId="3971291564" sldId="516"/>
            <ac:grpSpMk id="2" creationId="{859209DA-E5DD-4497-BE83-3B288840F7FA}"/>
          </ac:grpSpMkLst>
        </pc:grpChg>
        <pc:graphicFrameChg chg="del mod modGraphic">
          <ac:chgData name="Stewart Gale" userId="3647ddd2-6040-41ae-a96d-232c23482af8" providerId="ADAL" clId="{2BD29F6D-61E1-4A52-9C61-8A868795FB4B}" dt="2023-09-05T13:09:47.487" v="975" actId="478"/>
          <ac:graphicFrameMkLst>
            <pc:docMk/>
            <pc:sldMk cId="3971291564" sldId="516"/>
            <ac:graphicFrameMk id="31" creationId="{BD137D9B-D80C-4013-A3A2-6DFA25536E41}"/>
          </ac:graphicFrameMkLst>
        </pc:graphicFrameChg>
        <pc:picChg chg="mod">
          <ac:chgData name="Stewart Gale" userId="3647ddd2-6040-41ae-a96d-232c23482af8" providerId="ADAL" clId="{2BD29F6D-61E1-4A52-9C61-8A868795FB4B}" dt="2023-09-05T13:12:06.973" v="1036" actId="1076"/>
          <ac:picMkLst>
            <pc:docMk/>
            <pc:sldMk cId="3971291564" sldId="516"/>
            <ac:picMk id="14" creationId="{00000000-0000-0000-0000-000000000000}"/>
          </ac:picMkLst>
        </pc:pic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971291564" sldId="516"/>
            <ac:cxnSpMk id="4" creationId="{EA926120-D5BE-4DCB-BCFF-B0D322F06FF2}"/>
          </ac:cxnSpMkLst>
        </pc:cxnChg>
      </pc:sldChg>
      <pc:sldChg chg="delSp modSp mod">
        <pc:chgData name="Stewart Gale" userId="3647ddd2-6040-41ae-a96d-232c23482af8" providerId="ADAL" clId="{2BD29F6D-61E1-4A52-9C61-8A868795FB4B}" dt="2023-08-28T18:57:02.394" v="10" actId="1076"/>
        <pc:sldMkLst>
          <pc:docMk/>
          <pc:sldMk cId="2751561613" sldId="520"/>
        </pc:sld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751561613" sldId="520"/>
            <ac:spMk id="3" creationId="{1DCD659B-9B0F-4736-B272-47379BEFFD3A}"/>
          </ac:spMkLst>
        </pc:spChg>
        <pc:spChg chg="mod">
          <ac:chgData name="Stewart Gale" userId="3647ddd2-6040-41ae-a96d-232c23482af8" providerId="ADAL" clId="{2BD29F6D-61E1-4A52-9C61-8A868795FB4B}" dt="2023-08-28T18:57:02.394" v="10" actId="1076"/>
          <ac:spMkLst>
            <pc:docMk/>
            <pc:sldMk cId="2751561613" sldId="520"/>
            <ac:spMk id="5" creationId="{00000000-0000-0000-0000-000000000000}"/>
          </ac:spMkLst>
        </pc:spChg>
        <pc:grpChg chg="del mod">
          <ac:chgData name="Stewart Gale" userId="3647ddd2-6040-41ae-a96d-232c23482af8" providerId="ADAL" clId="{2BD29F6D-61E1-4A52-9C61-8A868795FB4B}" dt="2023-08-28T18:56:38.259" v="1" actId="478"/>
          <ac:grpSpMkLst>
            <pc:docMk/>
            <pc:sldMk cId="2751561613" sldId="520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751561613" sldId="520"/>
            <ac:cxnSpMk id="4" creationId="{694170A7-F542-433D-AE47-C7A950C348C9}"/>
          </ac:cxnSpMkLst>
        </pc:cxnChg>
      </pc:sldChg>
      <pc:sldChg chg="addSp delSp modSp mod delAnim modAnim">
        <pc:chgData name="Stewart Gale" userId="3647ddd2-6040-41ae-a96d-232c23482af8" providerId="ADAL" clId="{2BD29F6D-61E1-4A52-9C61-8A868795FB4B}" dt="2023-09-05T13:00:50.025" v="738"/>
        <pc:sldMkLst>
          <pc:docMk/>
          <pc:sldMk cId="3700947101" sldId="521"/>
        </pc:sldMkLst>
        <pc:spChg chg="add del mod">
          <ac:chgData name="Stewart Gale" userId="3647ddd2-6040-41ae-a96d-232c23482af8" providerId="ADAL" clId="{2BD29F6D-61E1-4A52-9C61-8A868795FB4B}" dt="2023-09-05T12:58:17.144" v="598" actId="478"/>
          <ac:spMkLst>
            <pc:docMk/>
            <pc:sldMk cId="3700947101" sldId="521"/>
            <ac:spMk id="2" creationId="{81C898CF-1560-6A9F-D172-69F7A96DFD57}"/>
          </ac:spMkLst>
        </pc:spChg>
        <pc:spChg chg="add mod">
          <ac:chgData name="Stewart Gale" userId="3647ddd2-6040-41ae-a96d-232c23482af8" providerId="ADAL" clId="{2BD29F6D-61E1-4A52-9C61-8A868795FB4B}" dt="2023-09-05T13:00:46.336" v="737" actId="1076"/>
          <ac:spMkLst>
            <pc:docMk/>
            <pc:sldMk cId="3700947101" sldId="521"/>
            <ac:spMk id="3" creationId="{94727E7A-7A6F-B330-9F88-1201DFADF488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3700947101" sldId="521"/>
            <ac:spMk id="3" creationId="{B290EE7E-8C99-4054-A35A-27095B78EA4D}"/>
          </ac:spMkLst>
        </pc:spChg>
        <pc:spChg chg="add mod">
          <ac:chgData name="Stewart Gale" userId="3647ddd2-6040-41ae-a96d-232c23482af8" providerId="ADAL" clId="{2BD29F6D-61E1-4A52-9C61-8A868795FB4B}" dt="2023-09-05T13:00:32.531" v="733" actId="403"/>
          <ac:spMkLst>
            <pc:docMk/>
            <pc:sldMk cId="3700947101" sldId="521"/>
            <ac:spMk id="4" creationId="{407886E4-DEDF-8697-2D46-4FF45D55170C}"/>
          </ac:spMkLst>
        </pc:spChg>
        <pc:spChg chg="del mod">
          <ac:chgData name="Stewart Gale" userId="3647ddd2-6040-41ae-a96d-232c23482af8" providerId="ADAL" clId="{2BD29F6D-61E1-4A52-9C61-8A868795FB4B}" dt="2023-09-05T12:56:30.208" v="479" actId="478"/>
          <ac:spMkLst>
            <pc:docMk/>
            <pc:sldMk cId="3700947101" sldId="521"/>
            <ac:spMk id="5" creationId="{00000000-0000-0000-0000-000000000000}"/>
          </ac:spMkLst>
        </pc:spChg>
        <pc:spChg chg="add mod">
          <ac:chgData name="Stewart Gale" userId="3647ddd2-6040-41ae-a96d-232c23482af8" providerId="ADAL" clId="{2BD29F6D-61E1-4A52-9C61-8A868795FB4B}" dt="2023-09-05T13:00:32.531" v="733" actId="403"/>
          <ac:spMkLst>
            <pc:docMk/>
            <pc:sldMk cId="3700947101" sldId="521"/>
            <ac:spMk id="6" creationId="{4506F012-D4FC-8307-2CA3-35ED2C8E4D33}"/>
          </ac:spMkLst>
        </pc:spChg>
        <pc:spChg chg="del mod">
          <ac:chgData name="Stewart Gale" userId="3647ddd2-6040-41ae-a96d-232c23482af8" providerId="ADAL" clId="{2BD29F6D-61E1-4A52-9C61-8A868795FB4B}" dt="2023-09-05T12:56:30.208" v="479" actId="478"/>
          <ac:spMkLst>
            <pc:docMk/>
            <pc:sldMk cId="3700947101" sldId="521"/>
            <ac:spMk id="13" creationId="{00000000-0000-0000-0000-000000000000}"/>
          </ac:spMkLst>
        </pc:spChg>
        <pc:grpChg chg="del mod">
          <ac:chgData name="Stewart Gale" userId="3647ddd2-6040-41ae-a96d-232c23482af8" providerId="ADAL" clId="{2BD29F6D-61E1-4A52-9C61-8A868795FB4B}" dt="2023-08-28T19:01:37.406" v="111" actId="478"/>
          <ac:grpSpMkLst>
            <pc:docMk/>
            <pc:sldMk cId="3700947101" sldId="521"/>
            <ac:grpSpMk id="2" creationId="{859209DA-E5DD-4497-BE83-3B288840F7FA}"/>
          </ac:grpSpMkLst>
        </pc:grpChg>
        <pc:graphicFrameChg chg="del mod modGraphic">
          <ac:chgData name="Stewart Gale" userId="3647ddd2-6040-41ae-a96d-232c23482af8" providerId="ADAL" clId="{2BD29F6D-61E1-4A52-9C61-8A868795FB4B}" dt="2023-09-05T12:56:28.070" v="478" actId="478"/>
          <ac:graphicFrameMkLst>
            <pc:docMk/>
            <pc:sldMk cId="3700947101" sldId="521"/>
            <ac:graphicFrameMk id="31" creationId="{BD137D9B-D80C-4013-A3A2-6DFA25536E41}"/>
          </ac:graphicFrameMkLst>
        </pc:graphicFrame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3700947101" sldId="521"/>
            <ac:cxnSpMk id="4" creationId="{EA926120-D5BE-4DCB-BCFF-B0D322F06FF2}"/>
          </ac:cxnSpMkLst>
        </pc:cxnChg>
      </pc:sldChg>
      <pc:sldChg chg="addSp delSp modSp mod delAnim modAnim">
        <pc:chgData name="Stewart Gale" userId="3647ddd2-6040-41ae-a96d-232c23482af8" providerId="ADAL" clId="{2BD29F6D-61E1-4A52-9C61-8A868795FB4B}" dt="2024-09-04T04:50:27.277" v="1055" actId="207"/>
        <pc:sldMkLst>
          <pc:docMk/>
          <pc:sldMk cId="1952503069" sldId="522"/>
        </pc:sldMkLst>
        <pc:spChg chg="mod">
          <ac:chgData name="Stewart Gale" userId="3647ddd2-6040-41ae-a96d-232c23482af8" providerId="ADAL" clId="{2BD29F6D-61E1-4A52-9C61-8A868795FB4B}" dt="2024-09-04T04:50:27.277" v="1055" actId="207"/>
          <ac:spMkLst>
            <pc:docMk/>
            <pc:sldMk cId="1952503069" sldId="522"/>
            <ac:spMk id="3" creationId="{59B67689-C8B2-4BA7-A31D-C0CF74CC1E81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952503069" sldId="522"/>
            <ac:spMk id="6" creationId="{99BD68B0-D5E9-4D5C-8E44-58FD93A60C3E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952503069" sldId="522"/>
            <ac:spMk id="7" creationId="{EE9A7F6D-B6CD-4BD2-8C93-D40703506EA8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952503069" sldId="522"/>
            <ac:spMk id="9" creationId="{B95E6458-5FC6-45E2-8CF2-CF025F1F73F5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952503069" sldId="522"/>
            <ac:spMk id="10" creationId="{FBBA981E-3193-4A58-9B95-42B01CC6E17D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952503069" sldId="522"/>
            <ac:spMk id="12" creationId="{1646D710-F7AE-48E6-B21D-6B2ED90BE787}"/>
          </ac:spMkLst>
        </pc:spChg>
        <pc:spChg chg="mod">
          <ac:chgData name="Stewart Gale" userId="3647ddd2-6040-41ae-a96d-232c23482af8" providerId="ADAL" clId="{2BD29F6D-61E1-4A52-9C61-8A868795FB4B}" dt="2023-08-28T19:07:41.270" v="254" actId="1076"/>
          <ac:spMkLst>
            <pc:docMk/>
            <pc:sldMk cId="1952503069" sldId="522"/>
            <ac:spMk id="14" creationId="{298C81C6-2990-432D-915F-A5E49B4E11BB}"/>
          </ac:spMkLst>
        </pc:spChg>
        <pc:spChg chg="mod">
          <ac:chgData name="Stewart Gale" userId="3647ddd2-6040-41ae-a96d-232c23482af8" providerId="ADAL" clId="{2BD29F6D-61E1-4A52-9C61-8A868795FB4B}" dt="2023-08-28T19:06:55.770" v="235" actId="164"/>
          <ac:spMkLst>
            <pc:docMk/>
            <pc:sldMk cId="1952503069" sldId="522"/>
            <ac:spMk id="21" creationId="{EE9A7F6D-B6CD-4BD2-8C93-D40703506EA8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952503069" sldId="522"/>
            <ac:spMk id="22" creationId="{F3537726-8236-4BA5-B6C0-6598C0875AB2}"/>
          </ac:spMkLst>
        </pc:spChg>
        <pc:spChg chg="mod">
          <ac:chgData name="Stewart Gale" userId="3647ddd2-6040-41ae-a96d-232c23482af8" providerId="ADAL" clId="{2BD29F6D-61E1-4A52-9C61-8A868795FB4B}" dt="2023-08-28T19:06:55.770" v="235" actId="164"/>
          <ac:spMkLst>
            <pc:docMk/>
            <pc:sldMk cId="1952503069" sldId="522"/>
            <ac:spMk id="23" creationId="{B95E6458-5FC6-45E2-8CF2-CF025F1F73F5}"/>
          </ac:spMkLst>
        </pc:spChg>
        <pc:spChg chg="mod">
          <ac:chgData name="Stewart Gale" userId="3647ddd2-6040-41ae-a96d-232c23482af8" providerId="ADAL" clId="{2BD29F6D-61E1-4A52-9C61-8A868795FB4B}" dt="2023-08-28T19:06:55.770" v="235" actId="164"/>
          <ac:spMkLst>
            <pc:docMk/>
            <pc:sldMk cId="1952503069" sldId="522"/>
            <ac:spMk id="24" creationId="{FBBA981E-3193-4A58-9B95-42B01CC6E17D}"/>
          </ac:spMkLst>
        </pc:spChg>
        <pc:spChg chg="mod">
          <ac:chgData name="Stewart Gale" userId="3647ddd2-6040-41ae-a96d-232c23482af8" providerId="ADAL" clId="{2BD29F6D-61E1-4A52-9C61-8A868795FB4B}" dt="2023-08-28T19:07:49.784" v="258" actId="1076"/>
          <ac:spMkLst>
            <pc:docMk/>
            <pc:sldMk cId="1952503069" sldId="522"/>
            <ac:spMk id="27" creationId="{298C81C6-2990-432D-915F-A5E49B4E11BB}"/>
          </ac:spMkLst>
        </pc:spChg>
        <pc:spChg chg="mod">
          <ac:chgData name="Stewart Gale" userId="3647ddd2-6040-41ae-a96d-232c23482af8" providerId="ADAL" clId="{2BD29F6D-61E1-4A52-9C61-8A868795FB4B}" dt="2023-08-28T19:06:55.770" v="235" actId="164"/>
          <ac:spMkLst>
            <pc:docMk/>
            <pc:sldMk cId="1952503069" sldId="522"/>
            <ac:spMk id="28" creationId="{1646D710-F7AE-48E6-B21D-6B2ED90BE787}"/>
          </ac:spMkLst>
        </pc:spChg>
        <pc:grpChg chg="add del mod">
          <ac:chgData name="Stewart Gale" userId="3647ddd2-6040-41ae-a96d-232c23482af8" providerId="ADAL" clId="{2BD29F6D-61E1-4A52-9C61-8A868795FB4B}" dt="2023-08-28T19:07:02.274" v="238" actId="478"/>
          <ac:grpSpMkLst>
            <pc:docMk/>
            <pc:sldMk cId="1952503069" sldId="522"/>
            <ac:grpSpMk id="2" creationId="{96B97D44-BA2D-8136-555F-BC2D857D25DD}"/>
          </ac:grpSpMkLst>
        </pc:grpChg>
        <pc:grpChg chg="del mod">
          <ac:chgData name="Stewart Gale" userId="3647ddd2-6040-41ae-a96d-232c23482af8" providerId="ADAL" clId="{2BD29F6D-61E1-4A52-9C61-8A868795FB4B}" dt="2023-08-28T19:07:23.558" v="244" actId="478"/>
          <ac:grpSpMkLst>
            <pc:docMk/>
            <pc:sldMk cId="1952503069" sldId="522"/>
            <ac:grpSpMk id="16" creationId="{00000000-0000-0000-0000-000000000000}"/>
          </ac:grpSpMkLst>
        </pc:grpChg>
        <pc:grpChg chg="del mod">
          <ac:chgData name="Stewart Gale" userId="3647ddd2-6040-41ae-a96d-232c23482af8" providerId="ADAL" clId="{2BD29F6D-61E1-4A52-9C61-8A868795FB4B}" dt="2023-08-28T19:06:35.154" v="227" actId="478"/>
          <ac:grpSpMkLst>
            <pc:docMk/>
            <pc:sldMk cId="1952503069" sldId="522"/>
            <ac:grpSpMk id="20" creationId="{902129BC-1DCD-45E0-B738-9222774DDBCF}"/>
          </ac:grpSpMkLst>
        </pc:grpChg>
        <pc:picChg chg="add mod">
          <ac:chgData name="Stewart Gale" userId="3647ddd2-6040-41ae-a96d-232c23482af8" providerId="ADAL" clId="{2BD29F6D-61E1-4A52-9C61-8A868795FB4B}" dt="2023-08-28T19:07:09.525" v="241" actId="14100"/>
          <ac:picMkLst>
            <pc:docMk/>
            <pc:sldMk cId="1952503069" sldId="522"/>
            <ac:picMk id="4" creationId="{490DB7F7-294D-594F-80E2-0DA50E45A33C}"/>
          </ac:picMkLst>
        </pc:picChg>
        <pc:picChg chg="add mod">
          <ac:chgData name="Stewart Gale" userId="3647ddd2-6040-41ae-a96d-232c23482af8" providerId="ADAL" clId="{2BD29F6D-61E1-4A52-9C61-8A868795FB4B}" dt="2023-08-28T19:07:34.883" v="249" actId="1076"/>
          <ac:picMkLst>
            <pc:docMk/>
            <pc:sldMk cId="1952503069" sldId="522"/>
            <ac:picMk id="13" creationId="{245D182D-A95D-6B6B-9098-63AF1CB1367B}"/>
          </ac:picMkLst>
        </pc:pic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952503069" sldId="522"/>
            <ac:cxnSpMk id="5" creationId="{2BB601F2-2656-4450-A0EF-F90F3F36F9F4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952503069" sldId="522"/>
            <ac:cxnSpMk id="8" creationId="{5F92BC34-BF79-46F7-AD01-40D1B62C3AE4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952503069" sldId="522"/>
            <ac:cxnSpMk id="11" creationId="{F00BD2E0-12ED-45F7-A033-F8EFFF289D4A}"/>
          </ac:cxnSpMkLst>
        </pc:cxnChg>
        <pc:cxnChg chg="mod">
          <ac:chgData name="Stewart Gale" userId="3647ddd2-6040-41ae-a96d-232c23482af8" providerId="ADAL" clId="{2BD29F6D-61E1-4A52-9C61-8A868795FB4B}" dt="2023-08-28T19:06:55.770" v="235" actId="164"/>
          <ac:cxnSpMkLst>
            <pc:docMk/>
            <pc:sldMk cId="1952503069" sldId="522"/>
            <ac:cxnSpMk id="19" creationId="{2BB601F2-2656-4450-A0EF-F90F3F36F9F4}"/>
          </ac:cxnSpMkLst>
        </pc:cxnChg>
        <pc:cxnChg chg="mod">
          <ac:chgData name="Stewart Gale" userId="3647ddd2-6040-41ae-a96d-232c23482af8" providerId="ADAL" clId="{2BD29F6D-61E1-4A52-9C61-8A868795FB4B}" dt="2023-08-28T19:06:55.770" v="235" actId="164"/>
          <ac:cxnSpMkLst>
            <pc:docMk/>
            <pc:sldMk cId="1952503069" sldId="522"/>
            <ac:cxnSpMk id="25" creationId="{F00BD2E0-12ED-45F7-A033-F8EFFF289D4A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952503069" sldId="522"/>
            <ac:cxnSpMk id="26" creationId="{59EB1642-68D8-42C4-82F9-575D5C31FC88}"/>
          </ac:cxnSpMkLst>
        </pc:cxnChg>
      </pc:sldChg>
      <pc:sldChg chg="addSp delSp modSp mod">
        <pc:chgData name="Stewart Gale" userId="3647ddd2-6040-41ae-a96d-232c23482af8" providerId="ADAL" clId="{2BD29F6D-61E1-4A52-9C61-8A868795FB4B}" dt="2023-08-28T19:03:51.154" v="174" actId="1076"/>
        <pc:sldMkLst>
          <pc:docMk/>
          <pc:sldMk cId="1245681863" sldId="523"/>
        </pc:sldMkLst>
        <pc:spChg chg="del mod topLvl">
          <ac:chgData name="Stewart Gale" userId="3647ddd2-6040-41ae-a96d-232c23482af8" providerId="ADAL" clId="{2BD29F6D-61E1-4A52-9C61-8A868795FB4B}" dt="2023-08-28T19:03:38.600" v="167" actId="478"/>
          <ac:spMkLst>
            <pc:docMk/>
            <pc:sldMk cId="1245681863" sldId="523"/>
            <ac:spMk id="3" creationId="{B290EE7E-8C99-4054-A35A-27095B78EA4D}"/>
          </ac:spMkLst>
        </pc:spChg>
        <pc:spChg chg="del mod">
          <ac:chgData name="Stewart Gale" userId="3647ddd2-6040-41ae-a96d-232c23482af8" providerId="ADAL" clId="{2BD29F6D-61E1-4A52-9C61-8A868795FB4B}" dt="2023-08-28T19:03:26.831" v="154" actId="478"/>
          <ac:spMkLst>
            <pc:docMk/>
            <pc:sldMk cId="1245681863" sldId="523"/>
            <ac:spMk id="5" creationId="{00000000-0000-0000-0000-000000000000}"/>
          </ac:spMkLst>
        </pc:spChg>
        <pc:spChg chg="add mod">
          <ac:chgData name="Stewart Gale" userId="3647ddd2-6040-41ae-a96d-232c23482af8" providerId="ADAL" clId="{2BD29F6D-61E1-4A52-9C61-8A868795FB4B}" dt="2023-08-28T19:03:51.154" v="174" actId="1076"/>
          <ac:spMkLst>
            <pc:docMk/>
            <pc:sldMk cId="1245681863" sldId="523"/>
            <ac:spMk id="8" creationId="{FDD88664-29F7-3831-7707-0CDA98FE1337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245681863" sldId="523"/>
            <ac:spMk id="18" creationId="{00000000-0000-0000-0000-000000000000}"/>
          </ac:spMkLst>
        </pc:spChg>
        <pc:grpChg chg="del mod">
          <ac:chgData name="Stewart Gale" userId="3647ddd2-6040-41ae-a96d-232c23482af8" providerId="ADAL" clId="{2BD29F6D-61E1-4A52-9C61-8A868795FB4B}" dt="2023-08-28T19:03:04.195" v="152" actId="478"/>
          <ac:grpSpMkLst>
            <pc:docMk/>
            <pc:sldMk cId="1245681863" sldId="523"/>
            <ac:grpSpMk id="2" creationId="{859209DA-E5DD-4497-BE83-3B288840F7FA}"/>
          </ac:grpSpMkLst>
        </pc:grpChg>
        <pc:cxnChg chg="del mod topLvl">
          <ac:chgData name="Stewart Gale" userId="3647ddd2-6040-41ae-a96d-232c23482af8" providerId="ADAL" clId="{2BD29F6D-61E1-4A52-9C61-8A868795FB4B}" dt="2023-08-28T19:03:04.195" v="152" actId="478"/>
          <ac:cxnSpMkLst>
            <pc:docMk/>
            <pc:sldMk cId="1245681863" sldId="523"/>
            <ac:cxnSpMk id="4" creationId="{EA926120-D5BE-4DCB-BCFF-B0D322F06FF2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245681863" sldId="523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245681863" sldId="523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245681863" sldId="523"/>
            <ac:cxnSpMk id="19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BD29F6D-61E1-4A52-9C61-8A868795FB4B}" dt="2023-08-28T19:04:01.235" v="178" actId="20577"/>
        <pc:sldMkLst>
          <pc:docMk/>
          <pc:sldMk cId="2443767466" sldId="524"/>
        </pc:sld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443767466" sldId="524"/>
            <ac:spMk id="3" creationId="{B290EE7E-8C99-4054-A35A-27095B78EA4D}"/>
          </ac:spMkLst>
        </pc:spChg>
        <pc:spChg chg="del mod">
          <ac:chgData name="Stewart Gale" userId="3647ddd2-6040-41ae-a96d-232c23482af8" providerId="ADAL" clId="{2BD29F6D-61E1-4A52-9C61-8A868795FB4B}" dt="2023-08-28T19:03:57.682" v="176" actId="478"/>
          <ac:spMkLst>
            <pc:docMk/>
            <pc:sldMk cId="2443767466" sldId="524"/>
            <ac:spMk id="5" creationId="{00000000-0000-0000-0000-000000000000}"/>
          </ac:spMkLst>
        </pc:spChg>
        <pc:spChg chg="add mod">
          <ac:chgData name="Stewart Gale" userId="3647ddd2-6040-41ae-a96d-232c23482af8" providerId="ADAL" clId="{2BD29F6D-61E1-4A52-9C61-8A868795FB4B}" dt="2023-08-28T19:04:01.235" v="178" actId="20577"/>
          <ac:spMkLst>
            <pc:docMk/>
            <pc:sldMk cId="2443767466" sldId="524"/>
            <ac:spMk id="6" creationId="{A4C6EF82-2BC8-4A2D-28DF-85F90AC458D7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443767466" sldId="524"/>
            <ac:spMk id="18" creationId="{00000000-0000-0000-0000-000000000000}"/>
          </ac:spMkLst>
        </pc:spChg>
        <pc:grpChg chg="del mod">
          <ac:chgData name="Stewart Gale" userId="3647ddd2-6040-41ae-a96d-232c23482af8" providerId="ADAL" clId="{2BD29F6D-61E1-4A52-9C61-8A868795FB4B}" dt="2023-08-28T19:03:56.322" v="175" actId="478"/>
          <ac:grpSpMkLst>
            <pc:docMk/>
            <pc:sldMk cId="2443767466" sldId="524"/>
            <ac:grpSpMk id="2" creationId="{859209DA-E5DD-4497-BE83-3B288840F7FA}"/>
          </ac:grpSpMkLst>
        </pc:grp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443767466" sldId="524"/>
            <ac:cxnSpMk id="4" creationId="{EA926120-D5BE-4DCB-BCFF-B0D322F06FF2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443767466" sldId="524"/>
            <ac:cxnSpMk id="7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443767466" sldId="524"/>
            <ac:cxnSpMk id="13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443767466" sldId="524"/>
            <ac:cxnSpMk id="19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2BD29F6D-61E1-4A52-9C61-8A868795FB4B}" dt="2024-09-04T04:50:01.735" v="1054"/>
        <pc:sldMkLst>
          <pc:docMk/>
          <pc:sldMk cId="1222472453" sldId="525"/>
        </pc:sld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1222472453" sldId="525"/>
            <ac:spMk id="3" creationId="{B290EE7E-8C99-4054-A35A-27095B78EA4D}"/>
          </ac:spMkLst>
        </pc:spChg>
        <pc:spChg chg="add mod">
          <ac:chgData name="Stewart Gale" userId="3647ddd2-6040-41ae-a96d-232c23482af8" providerId="ADAL" clId="{2BD29F6D-61E1-4A52-9C61-8A868795FB4B}" dt="2023-08-28T19:10:05.335" v="310" actId="20577"/>
          <ac:spMkLst>
            <pc:docMk/>
            <pc:sldMk cId="1222472453" sldId="525"/>
            <ac:spMk id="5" creationId="{E3649F73-1307-B07A-940A-201549A9F4B3}"/>
          </ac:spMkLst>
        </pc:spChg>
        <pc:spChg chg="mod">
          <ac:chgData name="Stewart Gale" userId="3647ddd2-6040-41ae-a96d-232c23482af8" providerId="ADAL" clId="{2BD29F6D-61E1-4A52-9C61-8A868795FB4B}" dt="2023-08-28T19:00:26.140" v="100" actId="1076"/>
          <ac:spMkLst>
            <pc:docMk/>
            <pc:sldMk cId="1222472453" sldId="525"/>
            <ac:spMk id="15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0:17.196" v="94" actId="1076"/>
          <ac:spMkLst>
            <pc:docMk/>
            <pc:sldMk cId="1222472453" sldId="525"/>
            <ac:spMk id="17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0:17.196" v="94" actId="1076"/>
          <ac:spMkLst>
            <pc:docMk/>
            <pc:sldMk cId="1222472453" sldId="525"/>
            <ac:spMk id="18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0:17.196" v="94" actId="1076"/>
          <ac:spMkLst>
            <pc:docMk/>
            <pc:sldMk cId="1222472453" sldId="525"/>
            <ac:spMk id="32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0:17.196" v="94" actId="1076"/>
          <ac:spMkLst>
            <pc:docMk/>
            <pc:sldMk cId="1222472453" sldId="525"/>
            <ac:spMk id="33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0:17.196" v="94" actId="1076"/>
          <ac:spMkLst>
            <pc:docMk/>
            <pc:sldMk cId="1222472453" sldId="525"/>
            <ac:spMk id="37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0:17.196" v="94" actId="1076"/>
          <ac:spMkLst>
            <pc:docMk/>
            <pc:sldMk cId="1222472453" sldId="525"/>
            <ac:spMk id="39" creationId="{00000000-0000-0000-0000-000000000000}"/>
          </ac:spMkLst>
        </pc:spChg>
        <pc:spChg chg="del mod">
          <ac:chgData name="Stewart Gale" userId="3647ddd2-6040-41ae-a96d-232c23482af8" providerId="ADAL" clId="{2BD29F6D-61E1-4A52-9C61-8A868795FB4B}" dt="2023-08-28T18:59:56.427" v="79" actId="478"/>
          <ac:spMkLst>
            <pc:docMk/>
            <pc:sldMk cId="1222472453" sldId="525"/>
            <ac:spMk id="56" creationId="{3DE176BC-21A2-4EF1-A561-B556B5970706}"/>
          </ac:spMkLst>
        </pc:spChg>
        <pc:grpChg chg="del mod">
          <ac:chgData name="Stewart Gale" userId="3647ddd2-6040-41ae-a96d-232c23482af8" providerId="ADAL" clId="{2BD29F6D-61E1-4A52-9C61-8A868795FB4B}" dt="2023-08-28T18:58:08.200" v="33" actId="478"/>
          <ac:grpSpMkLst>
            <pc:docMk/>
            <pc:sldMk cId="1222472453" sldId="525"/>
            <ac:grpSpMk id="2" creationId="{859209DA-E5DD-4497-BE83-3B288840F7FA}"/>
          </ac:grpSpMkLst>
        </pc:grpChg>
        <pc:picChg chg="mod">
          <ac:chgData name="Stewart Gale" userId="3647ddd2-6040-41ae-a96d-232c23482af8" providerId="ADAL" clId="{2BD29F6D-61E1-4A52-9C61-8A868795FB4B}" dt="2023-08-28T19:00:17.196" v="94" actId="1076"/>
          <ac:picMkLst>
            <pc:docMk/>
            <pc:sldMk cId="1222472453" sldId="525"/>
            <ac:picMk id="31" creationId="{00000000-0000-0000-0000-000000000000}"/>
          </ac:picMkLst>
        </pc:pic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1222472453" sldId="525"/>
            <ac:cxnSpMk id="4" creationId="{EA926120-D5BE-4DCB-BCFF-B0D322F06FF2}"/>
          </ac:cxnSpMkLst>
        </pc:cxnChg>
        <pc:cxnChg chg="del mod">
          <ac:chgData name="Stewart Gale" userId="3647ddd2-6040-41ae-a96d-232c23482af8" providerId="ADAL" clId="{2BD29F6D-61E1-4A52-9C61-8A868795FB4B}" dt="2023-08-28T19:00:12.666" v="93" actId="478"/>
          <ac:cxnSpMkLst>
            <pc:docMk/>
            <pc:sldMk cId="1222472453" sldId="525"/>
            <ac:cxnSpMk id="6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9:00:17.196" v="94" actId="1076"/>
          <ac:cxnSpMkLst>
            <pc:docMk/>
            <pc:sldMk cId="1222472453" sldId="525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9:00:17.196" v="94" actId="1076"/>
          <ac:cxnSpMkLst>
            <pc:docMk/>
            <pc:sldMk cId="1222472453" sldId="525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9:00:17.196" v="94" actId="1076"/>
          <ac:cxnSpMkLst>
            <pc:docMk/>
            <pc:sldMk cId="1222472453" sldId="525"/>
            <ac:cxnSpMk id="43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BD29F6D-61E1-4A52-9C61-8A868795FB4B}" dt="2023-09-05T12:57:25.350" v="506" actId="1076"/>
        <pc:sldMkLst>
          <pc:docMk/>
          <pc:sldMk cId="2616742960" sldId="526"/>
        </pc:sld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k cId="2616742960" sldId="526"/>
            <ac:spMk id="3" creationId="{B290EE7E-8C99-4054-A35A-27095B78EA4D}"/>
          </ac:spMkLst>
        </pc:spChg>
        <pc:spChg chg="mod">
          <ac:chgData name="Stewart Gale" userId="3647ddd2-6040-41ae-a96d-232c23482af8" providerId="ADAL" clId="{2BD29F6D-61E1-4A52-9C61-8A868795FB4B}" dt="2023-08-28T19:01:07.366" v="109" actId="1076"/>
          <ac:spMkLst>
            <pc:docMk/>
            <pc:sldMk cId="2616742960" sldId="526"/>
            <ac:spMk id="5" creationId="{00000000-0000-0000-0000-000000000000}"/>
          </ac:spMkLst>
        </pc:spChg>
        <pc:spChg chg="add mod">
          <ac:chgData name="Stewart Gale" userId="3647ddd2-6040-41ae-a96d-232c23482af8" providerId="ADAL" clId="{2BD29F6D-61E1-4A52-9C61-8A868795FB4B}" dt="2023-09-05T12:57:25.350" v="506" actId="1076"/>
          <ac:spMkLst>
            <pc:docMk/>
            <pc:sldMk cId="2616742960" sldId="526"/>
            <ac:spMk id="6" creationId="{91F578A0-EB1A-403D-ED1B-9D3AB86A8D3A}"/>
          </ac:spMkLst>
        </pc:spChg>
        <pc:spChg chg="mod">
          <ac:chgData name="Stewart Gale" userId="3647ddd2-6040-41ae-a96d-232c23482af8" providerId="ADAL" clId="{2BD29F6D-61E1-4A52-9C61-8A868795FB4B}" dt="2023-08-28T19:01:10.403" v="110" actId="1076"/>
          <ac:spMkLst>
            <pc:docMk/>
            <pc:sldMk cId="2616742960" sldId="526"/>
            <ac:spMk id="15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1:07.366" v="109" actId="1076"/>
          <ac:spMkLst>
            <pc:docMk/>
            <pc:sldMk cId="2616742960" sldId="526"/>
            <ac:spMk id="32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1:07.366" v="109" actId="1076"/>
          <ac:spMkLst>
            <pc:docMk/>
            <pc:sldMk cId="2616742960" sldId="526"/>
            <ac:spMk id="33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1:07.366" v="109" actId="1076"/>
          <ac:spMkLst>
            <pc:docMk/>
            <pc:sldMk cId="2616742960" sldId="526"/>
            <ac:spMk id="37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9:01:07.366" v="109" actId="1076"/>
          <ac:spMkLst>
            <pc:docMk/>
            <pc:sldMk cId="2616742960" sldId="526"/>
            <ac:spMk id="39" creationId="{00000000-0000-0000-0000-000000000000}"/>
          </ac:spMkLst>
        </pc:spChg>
        <pc:spChg chg="del mod">
          <ac:chgData name="Stewart Gale" userId="3647ddd2-6040-41ae-a96d-232c23482af8" providerId="ADAL" clId="{2BD29F6D-61E1-4A52-9C61-8A868795FB4B}" dt="2023-08-28T19:00:46.294" v="104" actId="478"/>
          <ac:spMkLst>
            <pc:docMk/>
            <pc:sldMk cId="2616742960" sldId="526"/>
            <ac:spMk id="56" creationId="{3DE176BC-21A2-4EF1-A561-B556B5970706}"/>
          </ac:spMkLst>
        </pc:spChg>
        <pc:grpChg chg="del mod">
          <ac:chgData name="Stewart Gale" userId="3647ddd2-6040-41ae-a96d-232c23482af8" providerId="ADAL" clId="{2BD29F6D-61E1-4A52-9C61-8A868795FB4B}" dt="2023-08-28T18:58:22.905" v="37" actId="478"/>
          <ac:grpSpMkLst>
            <pc:docMk/>
            <pc:sldMk cId="2616742960" sldId="526"/>
            <ac:grpSpMk id="2" creationId="{859209DA-E5DD-4497-BE83-3B288840F7FA}"/>
          </ac:grpSpMkLst>
        </pc:grpChg>
        <pc:picChg chg="mod">
          <ac:chgData name="Stewart Gale" userId="3647ddd2-6040-41ae-a96d-232c23482af8" providerId="ADAL" clId="{2BD29F6D-61E1-4A52-9C61-8A868795FB4B}" dt="2023-08-28T19:01:07.366" v="109" actId="1076"/>
          <ac:picMkLst>
            <pc:docMk/>
            <pc:sldMk cId="2616742960" sldId="526"/>
            <ac:picMk id="31" creationId="{00000000-0000-0000-0000-000000000000}"/>
          </ac:picMkLst>
        </pc:picChg>
        <pc:cxnChg chg="mod">
          <ac:chgData name="Stewart Gale" userId="3647ddd2-6040-41ae-a96d-232c23482af8" providerId="ADAL" clId="{2BD29F6D-61E1-4A52-9C61-8A868795FB4B}" dt="2023-08-28T18:56:36.709" v="0"/>
          <ac:cxnSpMkLst>
            <pc:docMk/>
            <pc:sldMk cId="2616742960" sldId="526"/>
            <ac:cxnSpMk id="4" creationId="{EA926120-D5BE-4DCB-BCFF-B0D322F06FF2}"/>
          </ac:cxnSpMkLst>
        </pc:cxnChg>
        <pc:cxnChg chg="mod">
          <ac:chgData name="Stewart Gale" userId="3647ddd2-6040-41ae-a96d-232c23482af8" providerId="ADAL" clId="{2BD29F6D-61E1-4A52-9C61-8A868795FB4B}" dt="2023-08-28T19:01:07.366" v="109" actId="1076"/>
          <ac:cxnSpMkLst>
            <pc:docMk/>
            <pc:sldMk cId="2616742960" sldId="526"/>
            <ac:cxnSpMk id="40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9:01:07.366" v="109" actId="1076"/>
          <ac:cxnSpMkLst>
            <pc:docMk/>
            <pc:sldMk cId="2616742960" sldId="526"/>
            <ac:cxnSpMk id="42" creationId="{00000000-0000-0000-0000-000000000000}"/>
          </ac:cxnSpMkLst>
        </pc:cxnChg>
        <pc:cxnChg chg="mod">
          <ac:chgData name="Stewart Gale" userId="3647ddd2-6040-41ae-a96d-232c23482af8" providerId="ADAL" clId="{2BD29F6D-61E1-4A52-9C61-8A868795FB4B}" dt="2023-08-28T19:01:07.366" v="109" actId="1076"/>
          <ac:cxnSpMkLst>
            <pc:docMk/>
            <pc:sldMk cId="2616742960" sldId="526"/>
            <ac:cxnSpMk id="43" creationId="{00000000-0000-0000-0000-000000000000}"/>
          </ac:cxnSpMkLst>
        </pc:cxnChg>
      </pc:sldChg>
      <pc:sldChg chg="addSp delSp modSp add mod delAnim modAnim">
        <pc:chgData name="Stewart Gale" userId="3647ddd2-6040-41ae-a96d-232c23482af8" providerId="ADAL" clId="{2BD29F6D-61E1-4A52-9C61-8A868795FB4B}" dt="2023-08-28T19:06:30.786" v="226"/>
        <pc:sldMkLst>
          <pc:docMk/>
          <pc:sldMk cId="233583312" sldId="527"/>
        </pc:sldMkLst>
        <pc:spChg chg="mod">
          <ac:chgData name="Stewart Gale" userId="3647ddd2-6040-41ae-a96d-232c23482af8" providerId="ADAL" clId="{2BD29F6D-61E1-4A52-9C61-8A868795FB4B}" dt="2023-08-28T19:05:08.486" v="203" actId="404"/>
          <ac:spMkLst>
            <pc:docMk/>
            <pc:sldMk cId="233583312" sldId="527"/>
            <ac:spMk id="3" creationId="{59B67689-C8B2-4BA7-A31D-C0CF74CC1E81}"/>
          </ac:spMkLst>
        </pc:spChg>
        <pc:spChg chg="mod">
          <ac:chgData name="Stewart Gale" userId="3647ddd2-6040-41ae-a96d-232c23482af8" providerId="ADAL" clId="{2BD29F6D-61E1-4A52-9C61-8A868795FB4B}" dt="2023-08-28T19:06:11.412" v="222" actId="1076"/>
          <ac:spMkLst>
            <pc:docMk/>
            <pc:sldMk cId="233583312" sldId="527"/>
            <ac:spMk id="14" creationId="{298C81C6-2990-432D-915F-A5E49B4E11BB}"/>
          </ac:spMkLst>
        </pc:spChg>
        <pc:spChg chg="mod">
          <ac:chgData name="Stewart Gale" userId="3647ddd2-6040-41ae-a96d-232c23482af8" providerId="ADAL" clId="{2BD29F6D-61E1-4A52-9C61-8A868795FB4B}" dt="2023-08-28T19:05:19.461" v="204" actId="164"/>
          <ac:spMkLst>
            <pc:docMk/>
            <pc:sldMk cId="233583312" sldId="527"/>
            <ac:spMk id="28" creationId="{1646D710-F7AE-48E6-B21D-6B2ED90BE787}"/>
          </ac:spMkLst>
        </pc:spChg>
        <pc:grpChg chg="add del mod">
          <ac:chgData name="Stewart Gale" userId="3647ddd2-6040-41ae-a96d-232c23482af8" providerId="ADAL" clId="{2BD29F6D-61E1-4A52-9C61-8A868795FB4B}" dt="2023-08-28T19:05:39.966" v="210" actId="478"/>
          <ac:grpSpMkLst>
            <pc:docMk/>
            <pc:sldMk cId="233583312" sldId="527"/>
            <ac:grpSpMk id="2" creationId="{B91CC2E9-54EF-36FE-6F52-D106C69A8AC4}"/>
          </ac:grpSpMkLst>
        </pc:grpChg>
        <pc:grpChg chg="del">
          <ac:chgData name="Stewart Gale" userId="3647ddd2-6040-41ae-a96d-232c23482af8" providerId="ADAL" clId="{2BD29F6D-61E1-4A52-9C61-8A868795FB4B}" dt="2023-08-28T19:05:56.743" v="215" actId="478"/>
          <ac:grpSpMkLst>
            <pc:docMk/>
            <pc:sldMk cId="233583312" sldId="527"/>
            <ac:grpSpMk id="16" creationId="{00000000-0000-0000-0000-000000000000}"/>
          </ac:grpSpMkLst>
        </pc:grpChg>
        <pc:grpChg chg="mod">
          <ac:chgData name="Stewart Gale" userId="3647ddd2-6040-41ae-a96d-232c23482af8" providerId="ADAL" clId="{2BD29F6D-61E1-4A52-9C61-8A868795FB4B}" dt="2023-08-28T19:05:19.461" v="204" actId="164"/>
          <ac:grpSpMkLst>
            <pc:docMk/>
            <pc:sldMk cId="233583312" sldId="527"/>
            <ac:grpSpMk id="18" creationId="{00000000-0000-0000-0000-000000000000}"/>
          </ac:grpSpMkLst>
        </pc:grpChg>
        <pc:grpChg chg="del">
          <ac:chgData name="Stewart Gale" userId="3647ddd2-6040-41ae-a96d-232c23482af8" providerId="ADAL" clId="{2BD29F6D-61E1-4A52-9C61-8A868795FB4B}" dt="2023-08-28T19:04:51.293" v="193" actId="478"/>
          <ac:grpSpMkLst>
            <pc:docMk/>
            <pc:sldMk cId="233583312" sldId="527"/>
            <ac:grpSpMk id="20" creationId="{902129BC-1DCD-45E0-B738-9222774DDBCF}"/>
          </ac:grpSpMkLst>
        </pc:grpChg>
        <pc:picChg chg="add mod">
          <ac:chgData name="Stewart Gale" userId="3647ddd2-6040-41ae-a96d-232c23482af8" providerId="ADAL" clId="{2BD29F6D-61E1-4A52-9C61-8A868795FB4B}" dt="2023-08-28T19:05:48.079" v="214" actId="1076"/>
          <ac:picMkLst>
            <pc:docMk/>
            <pc:sldMk cId="233583312" sldId="527"/>
            <ac:picMk id="4" creationId="{ABC72B02-B43C-90EE-F280-5CC8255AFD45}"/>
          </ac:picMkLst>
        </pc:picChg>
        <pc:picChg chg="add mod">
          <ac:chgData name="Stewart Gale" userId="3647ddd2-6040-41ae-a96d-232c23482af8" providerId="ADAL" clId="{2BD29F6D-61E1-4A52-9C61-8A868795FB4B}" dt="2023-08-28T19:06:13.602" v="223" actId="1076"/>
          <ac:picMkLst>
            <pc:docMk/>
            <pc:sldMk cId="233583312" sldId="527"/>
            <ac:picMk id="13" creationId="{4205826E-1FA1-7512-32F7-46C5E84E9FEA}"/>
          </ac:picMkLst>
        </pc:picChg>
      </pc:sldChg>
      <pc:sldChg chg="addSp delSp modSp add mod ord delAnim modAnim">
        <pc:chgData name="Stewart Gale" userId="3647ddd2-6040-41ae-a96d-232c23482af8" providerId="ADAL" clId="{2BD29F6D-61E1-4A52-9C61-8A868795FB4B}" dt="2023-09-05T07:23:47.918" v="476"/>
        <pc:sldMkLst>
          <pc:docMk/>
          <pc:sldMk cId="1245416775" sldId="528"/>
        </pc:sldMkLst>
        <pc:spChg chg="add mod">
          <ac:chgData name="Stewart Gale" userId="3647ddd2-6040-41ae-a96d-232c23482af8" providerId="ADAL" clId="{2BD29F6D-61E1-4A52-9C61-8A868795FB4B}" dt="2023-08-28T19:10:34.896" v="318" actId="1076"/>
          <ac:spMkLst>
            <pc:docMk/>
            <pc:sldMk cId="1245416775" sldId="528"/>
            <ac:spMk id="3" creationId="{BC98790A-A763-BE1C-1855-7C72286415EE}"/>
          </ac:spMkLst>
        </pc:spChg>
        <pc:spChg chg="del">
          <ac:chgData name="Stewart Gale" userId="3647ddd2-6040-41ae-a96d-232c23482af8" providerId="ADAL" clId="{2BD29F6D-61E1-4A52-9C61-8A868795FB4B}" dt="2023-08-28T19:08:52.638" v="273" actId="478"/>
          <ac:spMkLst>
            <pc:docMk/>
            <pc:sldMk cId="1245416775" sldId="528"/>
            <ac:spMk id="15" creationId="{1BC165E9-3E3B-4725-8C2C-D89B9AD03448}"/>
          </ac:spMkLst>
        </pc:spChg>
        <pc:spChg chg="del">
          <ac:chgData name="Stewart Gale" userId="3647ddd2-6040-41ae-a96d-232c23482af8" providerId="ADAL" clId="{2BD29F6D-61E1-4A52-9C61-8A868795FB4B}" dt="2023-08-28T19:08:52.638" v="273" actId="478"/>
          <ac:spMkLst>
            <pc:docMk/>
            <pc:sldMk cId="1245416775" sldId="528"/>
            <ac:spMk id="16" creationId="{DCB2AA1B-57EA-43AD-85A2-35615B915C7A}"/>
          </ac:spMkLst>
        </pc:spChg>
        <pc:spChg chg="del">
          <ac:chgData name="Stewart Gale" userId="3647ddd2-6040-41ae-a96d-232c23482af8" providerId="ADAL" clId="{2BD29F6D-61E1-4A52-9C61-8A868795FB4B}" dt="2023-08-28T19:08:52.638" v="273" actId="478"/>
          <ac:spMkLst>
            <pc:docMk/>
            <pc:sldMk cId="1245416775" sldId="528"/>
            <ac:spMk id="17" creationId="{A45B7B8B-23C8-4180-B96A-7ADDC915A2CF}"/>
          </ac:spMkLst>
        </pc:spChg>
        <pc:spChg chg="del">
          <ac:chgData name="Stewart Gale" userId="3647ddd2-6040-41ae-a96d-232c23482af8" providerId="ADAL" clId="{2BD29F6D-61E1-4A52-9C61-8A868795FB4B}" dt="2023-08-28T19:08:52.638" v="273" actId="478"/>
          <ac:spMkLst>
            <pc:docMk/>
            <pc:sldMk cId="1245416775" sldId="528"/>
            <ac:spMk id="18" creationId="{E3C8C9D3-0B1D-4CD8-89E8-E5A45035769A}"/>
          </ac:spMkLst>
        </pc:spChg>
        <pc:spChg chg="del">
          <ac:chgData name="Stewart Gale" userId="3647ddd2-6040-41ae-a96d-232c23482af8" providerId="ADAL" clId="{2BD29F6D-61E1-4A52-9C61-8A868795FB4B}" dt="2023-08-28T19:08:52.638" v="273" actId="478"/>
          <ac:spMkLst>
            <pc:docMk/>
            <pc:sldMk cId="1245416775" sldId="528"/>
            <ac:spMk id="19" creationId="{04DD4434-E856-4D1E-B8D9-2DAB37FA6317}"/>
          </ac:spMkLst>
        </pc:spChg>
        <pc:spChg chg="del">
          <ac:chgData name="Stewart Gale" userId="3647ddd2-6040-41ae-a96d-232c23482af8" providerId="ADAL" clId="{2BD29F6D-61E1-4A52-9C61-8A868795FB4B}" dt="2023-08-28T19:09:04.297" v="278" actId="478"/>
          <ac:spMkLst>
            <pc:docMk/>
            <pc:sldMk cId="1245416775" sldId="528"/>
            <ac:spMk id="20" creationId="{9E68BE2E-340E-411B-A855-EE0C493D10C6}"/>
          </ac:spMkLst>
        </pc:spChg>
        <pc:spChg chg="mod">
          <ac:chgData name="Stewart Gale" userId="3647ddd2-6040-41ae-a96d-232c23482af8" providerId="ADAL" clId="{2BD29F6D-61E1-4A52-9C61-8A868795FB4B}" dt="2023-08-28T19:10:56.685" v="326" actId="6549"/>
          <ac:spMkLst>
            <pc:docMk/>
            <pc:sldMk cId="1245416775" sldId="528"/>
            <ac:spMk id="21" creationId="{00000000-0000-0000-0000-000000000000}"/>
          </ac:spMkLst>
        </pc:spChg>
        <pc:spChg chg="add mod">
          <ac:chgData name="Stewart Gale" userId="3647ddd2-6040-41ae-a96d-232c23482af8" providerId="ADAL" clId="{2BD29F6D-61E1-4A52-9C61-8A868795FB4B}" dt="2023-08-28T19:11:13.174" v="330" actId="1076"/>
          <ac:spMkLst>
            <pc:docMk/>
            <pc:sldMk cId="1245416775" sldId="528"/>
            <ac:spMk id="22" creationId="{014EC47B-1AB2-71D4-D24F-EC8AEBCD6E1E}"/>
          </ac:spMkLst>
        </pc:spChg>
        <pc:spChg chg="del mod">
          <ac:chgData name="Stewart Gale" userId="3647ddd2-6040-41ae-a96d-232c23482af8" providerId="ADAL" clId="{2BD29F6D-61E1-4A52-9C61-8A868795FB4B}" dt="2023-08-28T19:09:10.084" v="281" actId="478"/>
          <ac:spMkLst>
            <pc:docMk/>
            <pc:sldMk cId="1245416775" sldId="528"/>
            <ac:spMk id="23" creationId="{B3E8773A-5E46-4872-B936-D2BAAEAE57A1}"/>
          </ac:spMkLst>
        </pc:spChg>
        <pc:spChg chg="del">
          <ac:chgData name="Stewart Gale" userId="3647ddd2-6040-41ae-a96d-232c23482af8" providerId="ADAL" clId="{2BD29F6D-61E1-4A52-9C61-8A868795FB4B}" dt="2023-08-28T19:09:04.297" v="278" actId="478"/>
          <ac:spMkLst>
            <pc:docMk/>
            <pc:sldMk cId="1245416775" sldId="528"/>
            <ac:spMk id="24" creationId="{0903CCDA-52AB-4024-A65C-24E5E27951E2}"/>
          </ac:spMkLst>
        </pc:spChg>
        <pc:spChg chg="add mod">
          <ac:chgData name="Stewart Gale" userId="3647ddd2-6040-41ae-a96d-232c23482af8" providerId="ADAL" clId="{2BD29F6D-61E1-4A52-9C61-8A868795FB4B}" dt="2023-08-28T19:11:08.116" v="329" actId="1076"/>
          <ac:spMkLst>
            <pc:docMk/>
            <pc:sldMk cId="1245416775" sldId="528"/>
            <ac:spMk id="26" creationId="{AFE48AEA-E7EA-9212-F59E-9FCDD0DA23E3}"/>
          </ac:spMkLst>
        </pc:spChg>
        <pc:grpChg chg="del">
          <ac:chgData name="Stewart Gale" userId="3647ddd2-6040-41ae-a96d-232c23482af8" providerId="ADAL" clId="{2BD29F6D-61E1-4A52-9C61-8A868795FB4B}" dt="2023-08-28T19:08:52.638" v="273" actId="478"/>
          <ac:grpSpMkLst>
            <pc:docMk/>
            <pc:sldMk cId="1245416775" sldId="528"/>
            <ac:grpSpMk id="8" creationId="{0256E3C1-4C0D-49D6-9134-2C2B9633ED01}"/>
          </ac:grpSpMkLst>
        </pc:grpChg>
        <pc:grpChg chg="del">
          <ac:chgData name="Stewart Gale" userId="3647ddd2-6040-41ae-a96d-232c23482af8" providerId="ADAL" clId="{2BD29F6D-61E1-4A52-9C61-8A868795FB4B}" dt="2023-08-28T19:08:52.638" v="273" actId="478"/>
          <ac:grpSpMkLst>
            <pc:docMk/>
            <pc:sldMk cId="1245416775" sldId="528"/>
            <ac:grpSpMk id="9" creationId="{EF9A741D-7E4A-4190-A9EF-B0C0896B44FE}"/>
          </ac:grpSpMkLst>
        </pc:grpChg>
        <pc:grpChg chg="del">
          <ac:chgData name="Stewart Gale" userId="3647ddd2-6040-41ae-a96d-232c23482af8" providerId="ADAL" clId="{2BD29F6D-61E1-4A52-9C61-8A868795FB4B}" dt="2023-08-28T19:08:52.638" v="273" actId="478"/>
          <ac:grpSpMkLst>
            <pc:docMk/>
            <pc:sldMk cId="1245416775" sldId="528"/>
            <ac:grpSpMk id="12" creationId="{713BF7D6-8E1A-4649-8563-C9F7C12ACC7C}"/>
          </ac:grpSpMkLst>
        </pc:grpChg>
        <pc:picChg chg="add mod">
          <ac:chgData name="Stewart Gale" userId="3647ddd2-6040-41ae-a96d-232c23482af8" providerId="ADAL" clId="{2BD29F6D-61E1-4A52-9C61-8A868795FB4B}" dt="2023-08-28T19:09:00.922" v="277" actId="1076"/>
          <ac:picMkLst>
            <pc:docMk/>
            <pc:sldMk cId="1245416775" sldId="528"/>
            <ac:picMk id="2" creationId="{BFFFCF74-63AC-3AC0-5367-F3C71542EF63}"/>
          </ac:picMkLst>
        </pc:picChg>
      </pc:sldChg>
      <pc:sldChg chg="add del">
        <pc:chgData name="Stewart Gale" userId="3647ddd2-6040-41ae-a96d-232c23482af8" providerId="ADAL" clId="{2BD29F6D-61E1-4A52-9C61-8A868795FB4B}" dt="2023-09-05T13:04:40.724" v="844" actId="47"/>
        <pc:sldMkLst>
          <pc:docMk/>
          <pc:sldMk cId="2725475592" sldId="529"/>
        </pc:sldMkLst>
      </pc:sldChg>
      <pc:sldChg chg="addSp delSp modSp new mod modAnim">
        <pc:chgData name="Stewart Gale" userId="3647ddd2-6040-41ae-a96d-232c23482af8" providerId="ADAL" clId="{2BD29F6D-61E1-4A52-9C61-8A868795FB4B}" dt="2023-09-05T13:13:30.782" v="1052"/>
        <pc:sldMkLst>
          <pc:docMk/>
          <pc:sldMk cId="3902322535" sldId="530"/>
        </pc:sldMkLst>
        <pc:spChg chg="add del mod">
          <ac:chgData name="Stewart Gale" userId="3647ddd2-6040-41ae-a96d-232c23482af8" providerId="ADAL" clId="{2BD29F6D-61E1-4A52-9C61-8A868795FB4B}" dt="2023-09-05T13:03:32.249" v="823" actId="478"/>
          <ac:spMkLst>
            <pc:docMk/>
            <pc:sldMk cId="3902322535" sldId="530"/>
            <ac:spMk id="3" creationId="{A84C54A1-8D64-25F8-9913-D9F95D2A8E3B}"/>
          </ac:spMkLst>
        </pc:spChg>
        <pc:spChg chg="add mod">
          <ac:chgData name="Stewart Gale" userId="3647ddd2-6040-41ae-a96d-232c23482af8" providerId="ADAL" clId="{2BD29F6D-61E1-4A52-9C61-8A868795FB4B}" dt="2023-09-05T13:03:49.517" v="828" actId="1076"/>
          <ac:spMkLst>
            <pc:docMk/>
            <pc:sldMk cId="3902322535" sldId="530"/>
            <ac:spMk id="4" creationId="{C64FB7B4-0DBE-118F-4D84-CE3AFB086352}"/>
          </ac:spMkLst>
        </pc:spChg>
        <pc:spChg chg="add mod">
          <ac:chgData name="Stewart Gale" userId="3647ddd2-6040-41ae-a96d-232c23482af8" providerId="ADAL" clId="{2BD29F6D-61E1-4A52-9C61-8A868795FB4B}" dt="2023-09-05T13:04:30.840" v="841" actId="1076"/>
          <ac:spMkLst>
            <pc:docMk/>
            <pc:sldMk cId="3902322535" sldId="530"/>
            <ac:spMk id="5" creationId="{7B89793C-B28C-AEEA-A932-036969954F30}"/>
          </ac:spMkLst>
        </pc:spChg>
        <pc:spChg chg="add mod">
          <ac:chgData name="Stewart Gale" userId="3647ddd2-6040-41ae-a96d-232c23482af8" providerId="ADAL" clId="{2BD29F6D-61E1-4A52-9C61-8A868795FB4B}" dt="2023-09-05T13:04:30.840" v="841" actId="1076"/>
          <ac:spMkLst>
            <pc:docMk/>
            <pc:sldMk cId="3902322535" sldId="530"/>
            <ac:spMk id="6" creationId="{437E75D8-FC4E-1A70-AF63-267EEF19F35B}"/>
          </ac:spMkLst>
        </pc:spChg>
      </pc:sldChg>
      <pc:sldChg chg="addSp delSp modSp add mod delAnim modAnim">
        <pc:chgData name="Stewart Gale" userId="3647ddd2-6040-41ae-a96d-232c23482af8" providerId="ADAL" clId="{2BD29F6D-61E1-4A52-9C61-8A868795FB4B}" dt="2023-09-05T13:13:42.247" v="1053"/>
        <pc:sldMkLst>
          <pc:docMk/>
          <pc:sldMk cId="756338207" sldId="531"/>
        </pc:sldMkLst>
        <pc:spChg chg="add mod">
          <ac:chgData name="Stewart Gale" userId="3647ddd2-6040-41ae-a96d-232c23482af8" providerId="ADAL" clId="{2BD29F6D-61E1-4A52-9C61-8A868795FB4B}" dt="2023-09-05T13:07:37.378" v="900" actId="207"/>
          <ac:spMkLst>
            <pc:docMk/>
            <pc:sldMk cId="756338207" sldId="531"/>
            <ac:spMk id="2" creationId="{1534F790-EBA0-8147-0B1A-8F11BABD799F}"/>
          </ac:spMkLst>
        </pc:spChg>
        <pc:spChg chg="mod">
          <ac:chgData name="Stewart Gale" userId="3647ddd2-6040-41ae-a96d-232c23482af8" providerId="ADAL" clId="{2BD29F6D-61E1-4A52-9C61-8A868795FB4B}" dt="2023-09-05T13:06:51.114" v="891" actId="1076"/>
          <ac:spMkLst>
            <pc:docMk/>
            <pc:sldMk cId="756338207" sldId="531"/>
            <ac:spMk id="4" creationId="{C64FB7B4-0DBE-118F-4D84-CE3AFB086352}"/>
          </ac:spMkLst>
        </pc:spChg>
        <pc:spChg chg="mod">
          <ac:chgData name="Stewart Gale" userId="3647ddd2-6040-41ae-a96d-232c23482af8" providerId="ADAL" clId="{2BD29F6D-61E1-4A52-9C61-8A868795FB4B}" dt="2023-09-05T13:09:16.294" v="973" actId="1076"/>
          <ac:spMkLst>
            <pc:docMk/>
            <pc:sldMk cId="756338207" sldId="531"/>
            <ac:spMk id="5" creationId="{7B89793C-B28C-AEEA-A932-036969954F30}"/>
          </ac:spMkLst>
        </pc:spChg>
        <pc:spChg chg="del mod">
          <ac:chgData name="Stewart Gale" userId="3647ddd2-6040-41ae-a96d-232c23482af8" providerId="ADAL" clId="{2BD29F6D-61E1-4A52-9C61-8A868795FB4B}" dt="2023-09-05T13:05:55.418" v="847" actId="478"/>
          <ac:spMkLst>
            <pc:docMk/>
            <pc:sldMk cId="756338207" sldId="531"/>
            <ac:spMk id="6" creationId="{437E75D8-FC4E-1A70-AF63-267EEF19F35B}"/>
          </ac:spMkLst>
        </pc:spChg>
        <pc:spChg chg="add mod">
          <ac:chgData name="Stewart Gale" userId="3647ddd2-6040-41ae-a96d-232c23482af8" providerId="ADAL" clId="{2BD29F6D-61E1-4A52-9C61-8A868795FB4B}" dt="2023-09-05T13:09:12.703" v="972" actId="1076"/>
          <ac:spMkLst>
            <pc:docMk/>
            <pc:sldMk cId="756338207" sldId="531"/>
            <ac:spMk id="8" creationId="{F824E862-3504-063E-34FF-F5DBBFA9421F}"/>
          </ac:spMkLst>
        </pc:spChg>
        <pc:spChg chg="add mod">
          <ac:chgData name="Stewart Gale" userId="3647ddd2-6040-41ae-a96d-232c23482af8" providerId="ADAL" clId="{2BD29F6D-61E1-4A52-9C61-8A868795FB4B}" dt="2023-09-05T13:08:55.401" v="967" actId="1076"/>
          <ac:spMkLst>
            <pc:docMk/>
            <pc:sldMk cId="756338207" sldId="531"/>
            <ac:spMk id="9" creationId="{AF54B347-0A86-7F3C-9BB4-A1476A9D939E}"/>
          </ac:spMkLst>
        </pc:spChg>
        <pc:cxnChg chg="add mod">
          <ac:chgData name="Stewart Gale" userId="3647ddd2-6040-41ae-a96d-232c23482af8" providerId="ADAL" clId="{2BD29F6D-61E1-4A52-9C61-8A868795FB4B}" dt="2023-09-05T13:07:42.979" v="901" actId="208"/>
          <ac:cxnSpMkLst>
            <pc:docMk/>
            <pc:sldMk cId="756338207" sldId="531"/>
            <ac:cxnSpMk id="7" creationId="{FD170FED-C516-ED0D-AA04-89532779385C}"/>
          </ac:cxnSpMkLst>
        </pc:cxnChg>
        <pc:cxnChg chg="add mod">
          <ac:chgData name="Stewart Gale" userId="3647ddd2-6040-41ae-a96d-232c23482af8" providerId="ADAL" clId="{2BD29F6D-61E1-4A52-9C61-8A868795FB4B}" dt="2023-09-05T13:09:12.703" v="972" actId="1076"/>
          <ac:cxnSpMkLst>
            <pc:docMk/>
            <pc:sldMk cId="756338207" sldId="531"/>
            <ac:cxnSpMk id="10" creationId="{12EB027C-FC45-5F39-DA2B-474A68007794}"/>
          </ac:cxnSpMkLst>
        </pc:cxnChg>
      </pc:sldChg>
      <pc:sldChg chg="add del">
        <pc:chgData name="Stewart Gale" userId="3647ddd2-6040-41ae-a96d-232c23482af8" providerId="ADAL" clId="{2BD29F6D-61E1-4A52-9C61-8A868795FB4B}" dt="2023-09-05T13:12:27.320" v="1044" actId="47"/>
        <pc:sldMkLst>
          <pc:docMk/>
          <pc:sldMk cId="3578269440" sldId="532"/>
        </pc:sldMkLst>
      </pc:sldChg>
      <pc:sldMasterChg chg="modSp modSldLayout">
        <pc:chgData name="Stewart Gale" userId="3647ddd2-6040-41ae-a96d-232c23482af8" providerId="ADAL" clId="{2BD29F6D-61E1-4A52-9C61-8A868795FB4B}" dt="2023-08-28T18:56:36.709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BD29F6D-61E1-4A52-9C61-8A868795FB4B}" dt="2023-08-28T18:56:36.709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BD29F6D-61E1-4A52-9C61-8A868795FB4B}" dt="2023-08-28T18:56:36.709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BD29F6D-61E1-4A52-9C61-8A868795FB4B}" dt="2023-08-28T18:56:36.709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04/09/2024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image" Target="../media/image1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335845"/>
            <a:ext cx="11809312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b="1" dirty="0"/>
              <a:t>Modelling in Mechanics</a:t>
            </a:r>
          </a:p>
          <a:p>
            <a:pPr algn="ctr"/>
            <a:r>
              <a:rPr lang="en-GB" sz="8800" dirty="0"/>
              <a:t>Vectors</a:t>
            </a:r>
          </a:p>
          <a:p>
            <a:pPr algn="ctr"/>
            <a:endParaRPr lang="en-GB" sz="44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(Part 4 of 4)</a:t>
            </a:r>
          </a:p>
        </p:txBody>
      </p:sp>
    </p:spTree>
    <p:extLst>
      <p:ext uri="{BB962C8B-B14F-4D97-AF65-F5344CB8AC3E}">
        <p14:creationId xmlns:p14="http://schemas.microsoft.com/office/powerpoint/2010/main" val="27515616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023992" y="1905294"/>
            <a:ext cx="0" cy="426001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31704" y="3789040"/>
            <a:ext cx="5040560" cy="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023992" y="3789040"/>
            <a:ext cx="792088" cy="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68008" y="2996953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C6EF82-2BC8-4A2D-28DF-85F90AC458D7}"/>
              </a:ext>
            </a:extLst>
          </p:cNvPr>
          <p:cNvSpPr txBox="1"/>
          <p:nvPr/>
        </p:nvSpPr>
        <p:spPr>
          <a:xfrm>
            <a:off x="2975544" y="301702"/>
            <a:ext cx="6096896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Vectors</a:t>
            </a:r>
            <a:r>
              <a:rPr kumimoji="0" lang="en-GB" sz="8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GB" sz="80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i</a:t>
            </a:r>
            <a:endParaRPr kumimoji="0" lang="en-GB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3767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32">
                <a:extLst>
                  <a:ext uri="{FF2B5EF4-FFF2-40B4-BE49-F238E27FC236}">
                    <a16:creationId xmlns:a16="http://schemas.microsoft.com/office/drawing/2014/main" id="{F3537726-8236-4BA5-B6C0-6598C0875AB2}"/>
                  </a:ext>
                </a:extLst>
              </p:cNvPr>
              <p:cNvSpPr txBox="1"/>
              <p:nvPr/>
            </p:nvSpPr>
            <p:spPr>
              <a:xfrm>
                <a:off x="839416" y="764704"/>
                <a:ext cx="10369152" cy="1015663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lIns="324000" rtlCol="0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GB" sz="6000" b="1" dirty="0"/>
                  <a:t>Vectors </a:t>
                </a:r>
                <a14:m>
                  <m:oMath xmlns:m="http://schemas.openxmlformats.org/officeDocument/2006/math">
                    <m:r>
                      <a:rPr lang="en-GB" sz="6000" b="1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6000" b="1" dirty="0"/>
                  <a:t> Direction of a Vector</a:t>
                </a:r>
              </a:p>
            </p:txBody>
          </p:sp>
        </mc:Choice>
        <mc:Fallback xmlns="">
          <p:sp>
            <p:nvSpPr>
              <p:cNvPr id="22" name="TextBox 32">
                <a:extLst>
                  <a:ext uri="{FF2B5EF4-FFF2-40B4-BE49-F238E27FC236}">
                    <a16:creationId xmlns:a16="http://schemas.microsoft.com/office/drawing/2014/main" id="{F3537726-8236-4BA5-B6C0-6598C0875A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416" y="764704"/>
                <a:ext cx="10369152" cy="1015663"/>
              </a:xfrm>
              <a:prstGeom prst="rect">
                <a:avLst/>
              </a:prstGeom>
              <a:blipFill>
                <a:blip r:embed="rId2"/>
                <a:stretch>
                  <a:fillRect l="-1352" t="-17964" r="-1646" b="-395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7E309EB7-8BE2-48BF-6DA7-3EE6584288FB}"/>
              </a:ext>
            </a:extLst>
          </p:cNvPr>
          <p:cNvSpPr txBox="1"/>
          <p:nvPr/>
        </p:nvSpPr>
        <p:spPr>
          <a:xfrm>
            <a:off x="837625" y="2492896"/>
            <a:ext cx="1051316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Use basic trigonometry to identify the angle of direction. </a:t>
            </a:r>
          </a:p>
        </p:txBody>
      </p:sp>
    </p:spTree>
    <p:extLst>
      <p:ext uri="{BB962C8B-B14F-4D97-AF65-F5344CB8AC3E}">
        <p14:creationId xmlns:p14="http://schemas.microsoft.com/office/powerpoint/2010/main" val="3686987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B67689-C8B2-4BA7-A31D-C0CF74CC1E81}"/>
                  </a:ext>
                </a:extLst>
              </p:cNvPr>
              <p:cNvSpPr txBox="1"/>
              <p:nvPr/>
            </p:nvSpPr>
            <p:spPr>
              <a:xfrm>
                <a:off x="417474" y="313846"/>
                <a:ext cx="11439166" cy="24120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raccoon has a velocity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4000" dirty="0"/>
                  <a:t>.</a:t>
                </a:r>
              </a:p>
              <a:p>
                <a:pPr algn="ctr"/>
                <a:r>
                  <a:rPr lang="en-GB" sz="4000" dirty="0"/>
                  <a:t>Determine the angle the trajectory of the raccoon </a:t>
                </a:r>
              </a:p>
              <a:p>
                <a:pPr algn="ctr"/>
                <a:r>
                  <a:rPr lang="en-GB" sz="4000" dirty="0"/>
                  <a:t>makes with the </a:t>
                </a:r>
                <a:r>
                  <a:rPr lang="en-GB" sz="4000" dirty="0">
                    <a:solidFill>
                      <a:srgbClr val="0070C0"/>
                    </a:solidFill>
                  </a:rPr>
                  <a:t>unit vector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𝒊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B67689-C8B2-4BA7-A31D-C0CF74CC1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474" y="313846"/>
                <a:ext cx="11439166" cy="2412007"/>
              </a:xfrm>
              <a:prstGeom prst="rect">
                <a:avLst/>
              </a:prstGeom>
              <a:blipFill>
                <a:blip r:embed="rId2"/>
                <a:stretch>
                  <a:fillRect b="-56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8C81C6-2990-432D-915F-A5E49B4E11BB}"/>
                  </a:ext>
                </a:extLst>
              </p:cNvPr>
              <p:cNvSpPr txBox="1"/>
              <p:nvPr/>
            </p:nvSpPr>
            <p:spPr>
              <a:xfrm>
                <a:off x="5303912" y="5374093"/>
                <a:ext cx="6186333" cy="13371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𝟏𝟖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3600" b="1" i="1">
                          <a:latin typeface="Cambria Math" panose="02040503050406030204" pitchFamily="18" charset="0"/>
                        </a:rPr>
                        <m:t>° </m:t>
                      </m:r>
                      <m:d>
                        <m:d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𝑠𝑓</m:t>
                          </m:r>
                        </m:e>
                      </m:d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8C81C6-2990-432D-915F-A5E49B4E1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374093"/>
                <a:ext cx="6186333" cy="133716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ABC72B02-B43C-90EE-F280-5CC8255AF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418" y="3150012"/>
            <a:ext cx="3846602" cy="253692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205826E-1FA1-7512-32F7-46C5E84E9F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9079" y="2801532"/>
            <a:ext cx="4736484" cy="25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8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B67689-C8B2-4BA7-A31D-C0CF74CC1E81}"/>
                  </a:ext>
                </a:extLst>
              </p:cNvPr>
              <p:cNvSpPr txBox="1"/>
              <p:nvPr/>
            </p:nvSpPr>
            <p:spPr>
              <a:xfrm>
                <a:off x="427457" y="240280"/>
                <a:ext cx="11337085" cy="24120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A raccoon has a velocity of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40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40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GB" sz="400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𝑚</m:t>
                    </m:r>
                    <m:sSup>
                      <m:sSup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40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GB" sz="4000" dirty="0"/>
                  <a:t>.</a:t>
                </a:r>
              </a:p>
              <a:p>
                <a:pPr algn="ctr"/>
                <a:r>
                  <a:rPr lang="en-GB" sz="4000" dirty="0"/>
                  <a:t>Determine the angle the trajectory of the raccoon </a:t>
                </a:r>
              </a:p>
              <a:p>
                <a:pPr algn="ctr"/>
                <a:r>
                  <a:rPr lang="en-GB" sz="4000" dirty="0"/>
                  <a:t>makes with the </a:t>
                </a:r>
                <a:r>
                  <a:rPr lang="en-GB" sz="4000" dirty="0">
                    <a:solidFill>
                      <a:srgbClr val="0070C0"/>
                    </a:solidFill>
                  </a:rPr>
                  <a:t>unit vector </a:t>
                </a:r>
                <a14:m>
                  <m:oMath xmlns:m="http://schemas.openxmlformats.org/officeDocument/2006/math">
                    <m:r>
                      <a:rPr lang="en-GB" sz="4000" i="1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𝑗</m:t>
                    </m:r>
                  </m:oMath>
                </a14:m>
                <a:r>
                  <a:rPr lang="en-GB" sz="4000" dirty="0"/>
                  <a:t>.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B67689-C8B2-4BA7-A31D-C0CF74CC1E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457" y="240280"/>
                <a:ext cx="11337085" cy="2412007"/>
              </a:xfrm>
              <a:prstGeom prst="rect">
                <a:avLst/>
              </a:prstGeom>
              <a:blipFill>
                <a:blip r:embed="rId2"/>
                <a:stretch>
                  <a:fillRect b="-563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8C81C6-2990-432D-915F-A5E49B4E11BB}"/>
                  </a:ext>
                </a:extLst>
              </p:cNvPr>
              <p:cNvSpPr txBox="1"/>
              <p:nvPr/>
            </p:nvSpPr>
            <p:spPr>
              <a:xfrm>
                <a:off x="5591944" y="5052050"/>
                <a:ext cx="5641071" cy="9214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GB" sz="3600">
                                <a:latin typeface="Cambria Math" panose="02040503050406030204" pitchFamily="18" charset="0"/>
                              </a:rPr>
                              <m:t>tan</m:t>
                            </m:r>
                          </m:e>
                          <m:sup>
                            <m:r>
                              <a:rPr lang="en-GB" sz="36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GB" sz="3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GB" sz="36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3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e>
                        </m:d>
                      </m:e>
                    </m:func>
                    <m:r>
                      <a:rPr lang="en-GB" sz="3600" i="1">
                        <a:latin typeface="Cambria Math" panose="02040503050406030204" pitchFamily="18" charset="0"/>
                      </a:rPr>
                      <m:t>=18.4° </m:t>
                    </m:r>
                    <m:d>
                      <m:d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𝑠𝑓</m:t>
                        </m:r>
                      </m:e>
                    </m:d>
                  </m:oMath>
                </a14:m>
                <a:endParaRPr lang="en-GB" sz="40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98C81C6-2990-432D-915F-A5E49B4E1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1944" y="5052050"/>
                <a:ext cx="5641071" cy="921471"/>
              </a:xfrm>
              <a:prstGeom prst="rect">
                <a:avLst/>
              </a:prstGeom>
              <a:blipFill>
                <a:blip r:embed="rId3"/>
                <a:stretch>
                  <a:fillRect l="-2808" b="-8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98C81C6-2990-432D-915F-A5E49B4E11BB}"/>
                  </a:ext>
                </a:extLst>
              </p:cNvPr>
              <p:cNvSpPr txBox="1"/>
              <p:nvPr/>
            </p:nvSpPr>
            <p:spPr>
              <a:xfrm>
                <a:off x="5519936" y="5966890"/>
                <a:ext cx="604867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000" i="1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sz="4000" i="1">
                        <a:latin typeface="Cambria Math" panose="02040503050406030204" pitchFamily="18" charset="0"/>
                      </a:rPr>
                      <m:t>=90°+ 18.4°=</m:t>
                    </m:r>
                  </m:oMath>
                </a14:m>
                <a:r>
                  <a:rPr lang="en-GB" sz="4400" dirty="0"/>
                  <a:t> </a:t>
                </a:r>
                <a14:m>
                  <m:oMath xmlns:m="http://schemas.openxmlformats.org/officeDocument/2006/math"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𝟏𝟎𝟖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GB" sz="40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GB" sz="4400" b="1" i="1">
                        <a:latin typeface="Cambria Math" panose="02040503050406030204" pitchFamily="18" charset="0"/>
                      </a:rPr>
                      <m:t>°</m:t>
                    </m:r>
                  </m:oMath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298C81C6-2990-432D-915F-A5E49B4E11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9936" y="5966890"/>
                <a:ext cx="6048672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90DB7F7-294D-594F-80E2-0DA50E45A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114" y="3429000"/>
            <a:ext cx="4084313" cy="25202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45D182D-A95D-6B6B-9098-63AF1CB136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71482" y="2633437"/>
            <a:ext cx="4440880" cy="2412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3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0742E8-F741-44C2-BAAE-6334BF5E8C7F}"/>
                  </a:ext>
                </a:extLst>
              </p:cNvPr>
              <p:cNvSpPr txBox="1"/>
              <p:nvPr/>
            </p:nvSpPr>
            <p:spPr>
              <a:xfrm>
                <a:off x="505604" y="243073"/>
                <a:ext cx="11423044" cy="28623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 man walks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and then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.</a:t>
                </a:r>
              </a:p>
              <a:p>
                <a:r>
                  <a:rPr lang="en-GB" sz="3000" dirty="0"/>
                  <a:t>His displacement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is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3000" dirty="0"/>
                  <a:t> m.</a:t>
                </a:r>
              </a:p>
              <a:p>
                <a:r>
                  <a:rPr lang="en-GB" sz="3000" dirty="0"/>
                  <a:t>His displacement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 is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−12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3000" dirty="0"/>
                  <a:t> m.</a:t>
                </a:r>
              </a:p>
              <a:p>
                <a:endParaRPr lang="en-GB" sz="3000" dirty="0"/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What is the magnitude of the displacement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?</a:t>
                </a:r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What is the total distance the man has walked in getting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0742E8-F741-44C2-BAAE-6334BF5E8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04" y="243073"/>
                <a:ext cx="11423044" cy="2862322"/>
              </a:xfrm>
              <a:prstGeom prst="rect">
                <a:avLst/>
              </a:prstGeom>
              <a:blipFill>
                <a:blip r:embed="rId2"/>
                <a:stretch>
                  <a:fillRect b="-239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600056" y="3429000"/>
                <a:ext cx="3672408" cy="78669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</m:ac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acc>
                    </m:oMath>
                  </m:oMathPara>
                </a14:m>
                <a:br>
                  <a:rPr lang="en-GB" sz="40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0056" y="3429000"/>
                <a:ext cx="3672408" cy="78669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BFFFCF74-63AC-3AC0-5367-F3C71542EF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76" y="3501008"/>
            <a:ext cx="4685211" cy="316835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98790A-A763-BE1C-1855-7C72286415EE}"/>
              </a:ext>
            </a:extLst>
          </p:cNvPr>
          <p:cNvSpPr txBox="1"/>
          <p:nvPr/>
        </p:nvSpPr>
        <p:spPr>
          <a:xfrm>
            <a:off x="5501676" y="3545458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4EC47B-1AB2-71D4-D24F-EC8AEBCD6E1E}"/>
                  </a:ext>
                </a:extLst>
              </p:cNvPr>
              <p:cNvSpPr txBox="1"/>
              <p:nvPr/>
            </p:nvSpPr>
            <p:spPr>
              <a:xfrm>
                <a:off x="5231904" y="5352130"/>
                <a:ext cx="6408712" cy="92288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𝐴𝐶</m:t>
                              </m:r>
                            </m:e>
                          </m:acc>
                        </m:e>
                      </m: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11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8</m:t>
                              </m:r>
                            </m:e>
                            <m:sup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𝟏𝟑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𝟔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𝒌𝒎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14EC47B-1AB2-71D4-D24F-EC8AEBCD6E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5352130"/>
                <a:ext cx="6408712" cy="92288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E48AEA-E7EA-9212-F59E-9FCDD0DA23E3}"/>
                  </a:ext>
                </a:extLst>
              </p:cNvPr>
              <p:cNvSpPr txBox="1"/>
              <p:nvPr/>
            </p:nvSpPr>
            <p:spPr>
              <a:xfrm>
                <a:off x="6384032" y="4298558"/>
                <a:ext cx="3812825" cy="78662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accPr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𝐴𝐶</m:t>
                          </m:r>
                        </m:e>
                      </m:ac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=11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𝒊</m:t>
                      </m:r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−8</m:t>
                      </m:r>
                      <m:r>
                        <a:rPr kumimoji="0" lang="en-GB" sz="40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𝒋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AFE48AEA-E7EA-9212-F59E-9FCDD0DA23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4298558"/>
                <a:ext cx="3812825" cy="78662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541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0742E8-F741-44C2-BAAE-6334BF5E8C7F}"/>
                  </a:ext>
                </a:extLst>
              </p:cNvPr>
              <p:cNvSpPr txBox="1"/>
              <p:nvPr/>
            </p:nvSpPr>
            <p:spPr>
              <a:xfrm>
                <a:off x="505604" y="243073"/>
                <a:ext cx="11423044" cy="28623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000" dirty="0"/>
                  <a:t>A man walks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and then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.</a:t>
                </a:r>
              </a:p>
              <a:p>
                <a:r>
                  <a:rPr lang="en-GB" sz="3000" dirty="0"/>
                  <a:t>His displacement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is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3000" dirty="0"/>
                  <a:t> m.</a:t>
                </a:r>
              </a:p>
              <a:p>
                <a:r>
                  <a:rPr lang="en-GB" sz="3000" dirty="0"/>
                  <a:t>His displacement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 is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3000" i="1">
                        <a:latin typeface="Cambria Math" panose="02040503050406030204" pitchFamily="18" charset="0"/>
                      </a:rPr>
                      <m:t>−12</m:t>
                    </m:r>
                    <m:r>
                      <a:rPr lang="en-GB" sz="3000" b="1" i="1">
                        <a:latin typeface="Cambria Math" panose="02040503050406030204" pitchFamily="18" charset="0"/>
                      </a:rPr>
                      <m:t>𝒋</m:t>
                    </m:r>
                  </m:oMath>
                </a14:m>
                <a:r>
                  <a:rPr lang="en-GB" sz="3000" dirty="0"/>
                  <a:t> m.</a:t>
                </a:r>
              </a:p>
              <a:p>
                <a:endParaRPr lang="en-GB" sz="3000" dirty="0"/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What is the magnitude of the displacement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?</a:t>
                </a:r>
              </a:p>
              <a:p>
                <a:pPr marL="342900" indent="-342900">
                  <a:buAutoNum type="alphaLcParenBoth"/>
                </a:pPr>
                <a:r>
                  <a:rPr lang="en-GB" sz="3000" dirty="0"/>
                  <a:t>What is the total distance the man has walked in getting from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000" dirty="0"/>
                  <a:t> to </a:t>
                </a:r>
                <a14:m>
                  <m:oMath xmlns:m="http://schemas.openxmlformats.org/officeDocument/2006/math">
                    <m:r>
                      <a:rPr lang="en-GB" sz="3000" i="1"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000" dirty="0"/>
                  <a:t>.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DC0742E8-F741-44C2-BAAE-6334BF5E8C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5604" y="243073"/>
                <a:ext cx="11423044" cy="2862322"/>
              </a:xfrm>
              <a:prstGeom prst="rect">
                <a:avLst/>
              </a:prstGeom>
              <a:blipFill>
                <a:blip r:embed="rId2"/>
                <a:stretch>
                  <a:fillRect b="-2395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E68BE2E-340E-411B-A855-EE0C493D10C6}"/>
                  </a:ext>
                </a:extLst>
              </p:cNvPr>
              <p:cNvSpPr txBox="1"/>
              <p:nvPr/>
            </p:nvSpPr>
            <p:spPr>
              <a:xfrm>
                <a:off x="6456040" y="3469189"/>
                <a:ext cx="5256584" cy="8306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acc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3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3200" i="1">
                          <a:latin typeface="Cambria Math" panose="02040503050406030204" pitchFamily="18" charset="0"/>
                        </a:rPr>
                        <m:t>=7.21 </m:t>
                      </m:r>
                      <m:r>
                        <a:rPr lang="en-GB" sz="3200" i="1">
                          <a:latin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br>
                  <a:rPr lang="en-GB" sz="3200" i="1" dirty="0">
                    <a:latin typeface="Cambria Math" panose="02040503050406030204" pitchFamily="18" charset="0"/>
                  </a:rPr>
                </a:br>
                <a:endParaRPr lang="en-GB" sz="4000" dirty="0"/>
              </a:p>
            </p:txBody>
          </p:sp>
        </mc:Choice>
        <mc:Fallback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E68BE2E-340E-411B-A855-EE0C493D10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3469189"/>
                <a:ext cx="5256584" cy="8306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369EC5C8-7C46-AA7E-90B5-B69DBD4BD400}"/>
              </a:ext>
            </a:extLst>
          </p:cNvPr>
          <p:cNvSpPr txBox="1"/>
          <p:nvPr/>
        </p:nvSpPr>
        <p:spPr>
          <a:xfrm>
            <a:off x="5501676" y="3545458"/>
            <a:ext cx="50405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bg1"/>
                </a:solidFill>
              </a:rPr>
              <a:t>b)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BAFA6D8-9B48-1E0D-96AE-18BB02DE0B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376" y="3501008"/>
            <a:ext cx="4685211" cy="31683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48B732-1F3B-9D91-4EB3-5B03BB042E71}"/>
                  </a:ext>
                </a:extLst>
              </p:cNvPr>
              <p:cNvSpPr txBox="1"/>
              <p:nvPr/>
            </p:nvSpPr>
            <p:spPr>
              <a:xfrm>
                <a:off x="6528048" y="4530186"/>
                <a:ext cx="5112568" cy="8306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acc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𝐵𝐶</m:t>
                              </m:r>
                            </m:e>
                          </m:acc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5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+</m:t>
                          </m:r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12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=13 </m:t>
                      </m:r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</m:t>
                      </m:r>
                    </m:oMath>
                  </m:oMathPara>
                </a14:m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E48B732-1F3B-9D91-4EB3-5B03BB042E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048" y="4530186"/>
                <a:ext cx="5112568" cy="83061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8481A4-8E30-F56C-E7B1-7F7414510703}"/>
                  </a:ext>
                </a:extLst>
              </p:cNvPr>
              <p:cNvSpPr txBox="1"/>
              <p:nvPr/>
            </p:nvSpPr>
            <p:spPr>
              <a:xfrm>
                <a:off x="6456040" y="5459479"/>
                <a:ext cx="5016235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Total distance: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7.21+13=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𝟐𝟎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𝟐𝟏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𝒎</m:t>
                      </m:r>
                    </m:oMath>
                  </m:oMathPara>
                </a14:m>
                <a:endParaRPr kumimoji="0" lang="en-GB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498481A4-8E30-F56C-E7B1-7F74145107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040" y="5459479"/>
                <a:ext cx="5016235" cy="1200329"/>
              </a:xfrm>
              <a:prstGeom prst="rect">
                <a:avLst/>
              </a:prstGeom>
              <a:blipFill>
                <a:blip r:embed="rId6"/>
                <a:stretch>
                  <a:fillRect t="-81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822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7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>
            <a:extLst>
              <a:ext uri="{FF2B5EF4-FFF2-40B4-BE49-F238E27FC236}">
                <a16:creationId xmlns:a16="http://schemas.microsoft.com/office/drawing/2014/main" id="{3DE176BC-21A2-4EF1-A561-B556B5970706}"/>
              </a:ext>
            </a:extLst>
          </p:cNvPr>
          <p:cNvSpPr txBox="1"/>
          <p:nvPr/>
        </p:nvSpPr>
        <p:spPr>
          <a:xfrm>
            <a:off x="423630" y="361041"/>
            <a:ext cx="113447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A vector describes how to get from A to B.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663952" y="1322951"/>
            <a:ext cx="2509020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6600" dirty="0">
                <a:solidFill>
                  <a:srgbClr val="0000FF"/>
                </a:solidFill>
              </a:rPr>
              <a:t>3</a:t>
            </a:r>
            <a:r>
              <a:rPr lang="en-GB" sz="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6600" dirty="0">
                <a:solidFill>
                  <a:prstClr val="black"/>
                </a:solidFill>
              </a:rPr>
              <a:t> + </a:t>
            </a:r>
            <a:r>
              <a:rPr lang="en-GB" sz="6600" dirty="0">
                <a:solidFill>
                  <a:srgbClr val="FF0000"/>
                </a:solidFill>
              </a:rPr>
              <a:t>4</a:t>
            </a:r>
            <a:r>
              <a:rPr lang="en-GB" sz="6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sz="6600" dirty="0">
                <a:solidFill>
                  <a:prstClr val="black"/>
                </a:solidFill>
              </a:rPr>
              <a:t> </a:t>
            </a:r>
            <a:endParaRPr lang="en-GB" sz="4800" dirty="0"/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2"/>
          <a:srcRect t="6666" b="6101"/>
          <a:stretch/>
        </p:blipFill>
        <p:spPr>
          <a:xfrm>
            <a:off x="3503712" y="2780928"/>
            <a:ext cx="5041829" cy="3600400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5303911" y="4860342"/>
            <a:ext cx="216024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6816079" y="3702418"/>
            <a:ext cx="216024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4972407" y="4360699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492043" y="3264872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5470901" y="3838652"/>
            <a:ext cx="1402251" cy="1133482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5531775" y="4968354"/>
            <a:ext cx="1434718" cy="0"/>
          </a:xfrm>
          <a:prstGeom prst="line">
            <a:avLst/>
          </a:prstGeom>
          <a:ln w="7620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4"/>
          </p:cNvCxnSpPr>
          <p:nvPr/>
        </p:nvCxnSpPr>
        <p:spPr>
          <a:xfrm flipV="1">
            <a:off x="6919093" y="3918442"/>
            <a:ext cx="4999" cy="1060906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DE176BC-21A2-4EF1-A561-B556B5970706}"/>
              </a:ext>
            </a:extLst>
          </p:cNvPr>
          <p:cNvSpPr txBox="1"/>
          <p:nvPr/>
        </p:nvSpPr>
        <p:spPr>
          <a:xfrm>
            <a:off x="3640666" y="1320643"/>
            <a:ext cx="20162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 AB = 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4103923" y="1427707"/>
            <a:ext cx="648072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6081778" y="4979349"/>
            <a:ext cx="3930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3</a:t>
            </a:r>
            <a:endParaRPr lang="en-GB" sz="3200" dirty="0"/>
          </a:p>
        </p:txBody>
      </p:sp>
      <p:sp>
        <p:nvSpPr>
          <p:cNvPr id="6" name="Rectangle 5"/>
          <p:cNvSpPr/>
          <p:nvPr/>
        </p:nvSpPr>
        <p:spPr>
          <a:xfrm>
            <a:off x="7032103" y="4125730"/>
            <a:ext cx="4187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4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3708962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736129" y="3202174"/>
                <a:ext cx="4153701" cy="14465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8800" i="1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>
                    <a:solidFill>
                      <a:srgbClr val="0000FF"/>
                    </a:solidFill>
                  </a:rPr>
                  <a:t>3</a:t>
                </a:r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8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88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GB" sz="8800" dirty="0">
                    <a:solidFill>
                      <a:srgbClr val="FF0000"/>
                    </a:solidFill>
                  </a:rPr>
                  <a:t>4</a:t>
                </a:r>
                <a:r>
                  <a:rPr lang="en-GB" sz="88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GB" sz="8800" dirty="0">
                    <a:solidFill>
                      <a:prstClr val="black"/>
                    </a:solidFill>
                  </a:rPr>
                  <a:t> </a:t>
                </a:r>
                <a:endParaRPr lang="en-GB" sz="6600" dirty="0"/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6129" y="3202174"/>
                <a:ext cx="4153701" cy="1446550"/>
              </a:xfrm>
              <a:prstGeom prst="rect">
                <a:avLst/>
              </a:prstGeom>
              <a:blipFill>
                <a:blip r:embed="rId2"/>
                <a:stretch>
                  <a:fillRect t="-21849" r="-7048" b="-4243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t="3070" b="7953"/>
          <a:stretch/>
        </p:blipFill>
        <p:spPr>
          <a:xfrm>
            <a:off x="1775520" y="2204864"/>
            <a:ext cx="5041829" cy="3672408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3575719" y="4432700"/>
            <a:ext cx="216024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5087887" y="3274776"/>
            <a:ext cx="216024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3369488" y="4554940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5301150" y="3198413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3742709" y="3411010"/>
            <a:ext cx="1402251" cy="1133482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653169" y="3361347"/>
            <a:ext cx="1434718" cy="0"/>
          </a:xfrm>
          <a:prstGeom prst="line">
            <a:avLst/>
          </a:prstGeom>
          <a:ln w="7620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3650670" y="3361347"/>
            <a:ext cx="4999" cy="1060906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4217001" y="2766126"/>
            <a:ext cx="51809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200" dirty="0">
                <a:solidFill>
                  <a:srgbClr val="0000FF"/>
                </a:solidFill>
              </a:rPr>
              <a:t>-3</a:t>
            </a:r>
            <a:endParaRPr lang="en-GB" sz="3200" dirty="0"/>
          </a:p>
        </p:txBody>
      </p:sp>
      <p:sp>
        <p:nvSpPr>
          <p:cNvPr id="18" name="Rectangle 17"/>
          <p:cNvSpPr/>
          <p:nvPr/>
        </p:nvSpPr>
        <p:spPr>
          <a:xfrm>
            <a:off x="3015951" y="3618545"/>
            <a:ext cx="5597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dirty="0">
                <a:solidFill>
                  <a:srgbClr val="FF0000"/>
                </a:solidFill>
              </a:rPr>
              <a:t>-4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649F73-1307-B07A-940A-201549A9F4B3}"/>
                  </a:ext>
                </a:extLst>
              </p:cNvPr>
              <p:cNvSpPr txBox="1"/>
              <p:nvPr/>
            </p:nvSpPr>
            <p:spPr>
              <a:xfrm>
                <a:off x="1271464" y="525166"/>
                <a:ext cx="9217024" cy="123796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6600" dirty="0"/>
                  <a:t>What is the vector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66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GB" sz="6600" dirty="0"/>
                  <a:t>?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3649F73-1307-B07A-940A-201549A9F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525166"/>
                <a:ext cx="9217024" cy="1237968"/>
              </a:xfrm>
              <a:prstGeom prst="rect">
                <a:avLst/>
              </a:prstGeom>
              <a:blipFill>
                <a:blip r:embed="rId4"/>
                <a:stretch>
                  <a:fillRect b="-275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2472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483832" y="3169680"/>
                <a:ext cx="5302990" cy="13504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832" y="3169680"/>
                <a:ext cx="5302990" cy="1350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1" name="Picture 30"/>
          <p:cNvPicPr>
            <a:picLocks noChangeAspect="1"/>
          </p:cNvPicPr>
          <p:nvPr/>
        </p:nvPicPr>
        <p:blipFill rotWithShape="1">
          <a:blip r:embed="rId3"/>
          <a:srcRect t="4922" b="7846"/>
          <a:stretch/>
        </p:blipFill>
        <p:spPr>
          <a:xfrm>
            <a:off x="539545" y="2249686"/>
            <a:ext cx="5041829" cy="3600400"/>
          </a:xfrm>
          <a:prstGeom prst="rect">
            <a:avLst/>
          </a:prstGeom>
        </p:spPr>
      </p:pic>
      <p:sp>
        <p:nvSpPr>
          <p:cNvPr id="32" name="Oval 31"/>
          <p:cNvSpPr/>
          <p:nvPr/>
        </p:nvSpPr>
        <p:spPr>
          <a:xfrm>
            <a:off x="2339744" y="4401108"/>
            <a:ext cx="216024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Oval 36"/>
          <p:cNvSpPr/>
          <p:nvPr/>
        </p:nvSpPr>
        <p:spPr>
          <a:xfrm>
            <a:off x="3851912" y="3243184"/>
            <a:ext cx="216024" cy="216024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2008240" y="3901465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A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527876" y="2805638"/>
            <a:ext cx="432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B</a:t>
            </a: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2506734" y="3379418"/>
            <a:ext cx="1402251" cy="1133482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2567608" y="4509120"/>
            <a:ext cx="1434718" cy="0"/>
          </a:xfrm>
          <a:prstGeom prst="line">
            <a:avLst/>
          </a:prstGeom>
          <a:ln w="76200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>
            <a:endCxn id="37" idx="4"/>
          </p:cNvCxnSpPr>
          <p:nvPr/>
        </p:nvCxnSpPr>
        <p:spPr>
          <a:xfrm flipV="1">
            <a:off x="3954926" y="3459208"/>
            <a:ext cx="4999" cy="1060906"/>
          </a:xfrm>
          <a:prstGeom prst="line">
            <a:avLst/>
          </a:prstGeom>
          <a:ln w="76200">
            <a:solidFill>
              <a:srgbClr val="FF00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283961" y="3604941"/>
                <a:ext cx="187583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4400" dirty="0">
                    <a:solidFill>
                      <a:srgbClr val="0000FF"/>
                    </a:solidFill>
                  </a:rPr>
                  <a:t>3</a:t>
                </a:r>
                <a:r>
                  <a:rPr lang="en-GB" sz="4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4400" dirty="0">
                    <a:solidFill>
                      <a:srgbClr val="FF0000"/>
                    </a:solidFill>
                  </a:rPr>
                  <a:t> 4</a:t>
                </a:r>
                <a:r>
                  <a:rPr lang="en-GB" sz="4400" i="1" dirty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:endParaRPr lang="en-GB" sz="32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1" y="3604941"/>
                <a:ext cx="1875835" cy="769441"/>
              </a:xfrm>
              <a:prstGeom prst="rect">
                <a:avLst/>
              </a:prstGeom>
              <a:blipFill>
                <a:blip r:embed="rId4"/>
                <a:stretch>
                  <a:fillRect l="-13355" t="-17323" r="-5863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F578A0-EB1A-403D-ED1B-9D3AB86A8D3A}"/>
                  </a:ext>
                </a:extLst>
              </p:cNvPr>
              <p:cNvSpPr txBox="1"/>
              <p:nvPr/>
            </p:nvSpPr>
            <p:spPr>
              <a:xfrm>
                <a:off x="697147" y="446025"/>
                <a:ext cx="11089232" cy="10296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What is the length/magnitude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5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5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1F578A0-EB1A-403D-ED1B-9D3AB86A8D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147" y="446025"/>
                <a:ext cx="11089232" cy="1029641"/>
              </a:xfrm>
              <a:prstGeom prst="rect">
                <a:avLst/>
              </a:prstGeom>
              <a:blipFill>
                <a:blip r:embed="rId5"/>
                <a:stretch>
                  <a:fillRect b="-2410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742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727E7A-7A6F-B330-9F88-1201DFADF488}"/>
              </a:ext>
            </a:extLst>
          </p:cNvPr>
          <p:cNvSpPr txBox="1"/>
          <p:nvPr/>
        </p:nvSpPr>
        <p:spPr>
          <a:xfrm>
            <a:off x="970714" y="404664"/>
            <a:ext cx="10153128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difference between velocity and speed?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7886E4-DEDF-8697-2D46-4FF45D55170C}"/>
              </a:ext>
            </a:extLst>
          </p:cNvPr>
          <p:cNvSpPr txBox="1"/>
          <p:nvPr/>
        </p:nvSpPr>
        <p:spPr>
          <a:xfrm>
            <a:off x="695400" y="2636912"/>
            <a:ext cx="1044116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Velocity</a:t>
            </a:r>
            <a:r>
              <a:rPr lang="en-GB" sz="6600" dirty="0"/>
              <a:t> has a </a:t>
            </a:r>
            <a:r>
              <a:rPr lang="en-GB" sz="6600" b="1" dirty="0"/>
              <a:t>magnitude</a:t>
            </a:r>
            <a:r>
              <a:rPr lang="en-GB" sz="6600" dirty="0"/>
              <a:t> </a:t>
            </a:r>
          </a:p>
          <a:p>
            <a:pPr algn="ctr"/>
            <a:r>
              <a:rPr lang="en-GB" sz="6600" dirty="0"/>
              <a:t>and </a:t>
            </a:r>
            <a:r>
              <a:rPr lang="en-GB" sz="6600" b="1" dirty="0"/>
              <a:t>direction</a:t>
            </a:r>
            <a:r>
              <a:rPr lang="en-GB" sz="6600" dirty="0"/>
              <a:t>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06F012-D4FC-8307-2CA3-35ED2C8E4D33}"/>
              </a:ext>
            </a:extLst>
          </p:cNvPr>
          <p:cNvSpPr txBox="1"/>
          <p:nvPr/>
        </p:nvSpPr>
        <p:spPr>
          <a:xfrm>
            <a:off x="839416" y="4941168"/>
            <a:ext cx="104411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b="1" dirty="0"/>
              <a:t>Speed</a:t>
            </a:r>
            <a:r>
              <a:rPr lang="en-GB" sz="6600" dirty="0"/>
              <a:t> is only a </a:t>
            </a:r>
            <a:r>
              <a:rPr lang="en-GB" sz="6600" b="1" dirty="0"/>
              <a:t>magnitude</a:t>
            </a:r>
            <a:r>
              <a:rPr lang="en-GB" sz="6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00947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4FB7B4-0DBE-118F-4D84-CE3AFB086352}"/>
              </a:ext>
            </a:extLst>
          </p:cNvPr>
          <p:cNvSpPr txBox="1"/>
          <p:nvPr/>
        </p:nvSpPr>
        <p:spPr>
          <a:xfrm>
            <a:off x="779748" y="404664"/>
            <a:ext cx="10632504" cy="193899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000" dirty="0">
                <a:solidFill>
                  <a:schemeClr val="tx1"/>
                </a:solidFill>
              </a:rPr>
              <a:t>A velocity is given as </a:t>
            </a:r>
            <a:r>
              <a:rPr lang="en-GB" sz="6000" dirty="0">
                <a:solidFill>
                  <a:prstClr val="black"/>
                </a:solidFill>
              </a:rPr>
              <a:t>3</a:t>
            </a:r>
            <a:r>
              <a:rPr lang="en-GB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GB" sz="6000" dirty="0">
                <a:solidFill>
                  <a:prstClr val="black"/>
                </a:solidFill>
              </a:rPr>
              <a:t> + 4</a:t>
            </a:r>
            <a:r>
              <a:rPr lang="en-GB" sz="6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en-GB" sz="6000" dirty="0">
                <a:solidFill>
                  <a:prstClr val="black"/>
                </a:solidFill>
              </a:rPr>
              <a:t> ms</a:t>
            </a:r>
            <a:r>
              <a:rPr lang="en-GB" sz="6000" baseline="30000" dirty="0">
                <a:solidFill>
                  <a:prstClr val="black"/>
                </a:solidFill>
              </a:rPr>
              <a:t>-1</a:t>
            </a:r>
            <a:r>
              <a:rPr lang="en-US" sz="6000" dirty="0">
                <a:solidFill>
                  <a:schemeClr val="tx1"/>
                </a:solidFill>
              </a:rPr>
              <a:t>,</a:t>
            </a:r>
          </a:p>
          <a:p>
            <a:pPr algn="ctr">
              <a:defRPr/>
            </a:pPr>
            <a:r>
              <a:rPr lang="en-US" sz="6000" dirty="0">
                <a:solidFill>
                  <a:schemeClr val="tx1"/>
                </a:solidFill>
              </a:rPr>
              <a:t>what is its speed? </a:t>
            </a:r>
            <a:endParaRPr lang="en-GB" sz="6000" dirty="0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B89793C-B28C-AEEA-A932-036969954F30}"/>
              </a:ext>
            </a:extLst>
          </p:cNvPr>
          <p:cNvSpPr/>
          <p:nvPr/>
        </p:nvSpPr>
        <p:spPr>
          <a:xfrm>
            <a:off x="4245068" y="4509120"/>
            <a:ext cx="3820278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GB" sz="11500" b="1" dirty="0">
                <a:solidFill>
                  <a:prstClr val="black"/>
                </a:solidFill>
              </a:rPr>
              <a:t>5 ms</a:t>
            </a:r>
            <a:r>
              <a:rPr lang="en-GB" sz="11500" b="1" baseline="30000" dirty="0">
                <a:solidFill>
                  <a:prstClr val="black"/>
                </a:solidFill>
              </a:rPr>
              <a:t>-1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37E75D8-FC4E-1A70-AF63-267EEF19F35B}"/>
                  </a:ext>
                </a:extLst>
              </p:cNvPr>
              <p:cNvSpPr/>
              <p:nvPr/>
            </p:nvSpPr>
            <p:spPr>
              <a:xfrm>
                <a:off x="3503712" y="2996952"/>
                <a:ext cx="5302990" cy="13504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6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6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GB" sz="6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437E75D8-FC4E-1A70-AF63-267EEF19F3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2996952"/>
                <a:ext cx="5302990" cy="13504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232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4FB7B4-0DBE-118F-4D84-CE3AFB086352}"/>
              </a:ext>
            </a:extLst>
          </p:cNvPr>
          <p:cNvSpPr txBox="1"/>
          <p:nvPr/>
        </p:nvSpPr>
        <p:spPr>
          <a:xfrm>
            <a:off x="381890" y="2564904"/>
            <a:ext cx="11292916" cy="101566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6000" dirty="0">
                <a:solidFill>
                  <a:schemeClr val="tx1"/>
                </a:solidFill>
              </a:rPr>
              <a:t>What is the velocity </a:t>
            </a:r>
            <a:r>
              <a:rPr lang="en-GB" sz="6000" dirty="0">
                <a:solidFill>
                  <a:schemeClr val="tx1"/>
                </a:solidFill>
              </a:rPr>
              <a:t>of the particle</a:t>
            </a:r>
            <a:r>
              <a:rPr lang="en-US" sz="6000" dirty="0">
                <a:solidFill>
                  <a:schemeClr val="tx1"/>
                </a:solidFill>
              </a:rPr>
              <a:t>? </a:t>
            </a:r>
            <a:endParaRPr lang="en-GB" sz="6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B89793C-B28C-AEEA-A932-036969954F30}"/>
                  </a:ext>
                </a:extLst>
              </p:cNvPr>
              <p:cNvSpPr/>
              <p:nvPr/>
            </p:nvSpPr>
            <p:spPr>
              <a:xfrm>
                <a:off x="3715380" y="4113283"/>
                <a:ext cx="4761240" cy="18620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GB" sz="9600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9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GB" sz="11500" b="1" dirty="0">
                    <a:solidFill>
                      <a:prstClr val="black"/>
                    </a:solidFill>
                  </a:rPr>
                  <a:t> ms</a:t>
                </a:r>
                <a:r>
                  <a:rPr lang="en-GB" sz="11500" b="1" baseline="30000" dirty="0">
                    <a:solidFill>
                      <a:prstClr val="black"/>
                    </a:solidFill>
                  </a:rPr>
                  <a:t>-1</a:t>
                </a: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7B89793C-B28C-AEEA-A932-036969954F3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380" y="4113283"/>
                <a:ext cx="4761240" cy="1862048"/>
              </a:xfrm>
              <a:prstGeom prst="rect">
                <a:avLst/>
              </a:prstGeom>
              <a:blipFill>
                <a:blip r:embed="rId2"/>
                <a:stretch>
                  <a:fillRect t="-21639" r="-9847" b="-43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Oval 1">
            <a:extLst>
              <a:ext uri="{FF2B5EF4-FFF2-40B4-BE49-F238E27FC236}">
                <a16:creationId xmlns:a16="http://schemas.microsoft.com/office/drawing/2014/main" id="{1534F790-EBA0-8147-0B1A-8F11BABD799F}"/>
              </a:ext>
            </a:extLst>
          </p:cNvPr>
          <p:cNvSpPr/>
          <p:nvPr/>
        </p:nvSpPr>
        <p:spPr>
          <a:xfrm>
            <a:off x="6096000" y="1384116"/>
            <a:ext cx="648072" cy="64807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D170FED-C516-ED0D-AA04-89532779385C}"/>
              </a:ext>
            </a:extLst>
          </p:cNvPr>
          <p:cNvCxnSpPr>
            <a:stCxn id="2" idx="2"/>
          </p:cNvCxnSpPr>
          <p:nvPr/>
        </p:nvCxnSpPr>
        <p:spPr>
          <a:xfrm flipH="1" flipV="1">
            <a:off x="4367808" y="1700808"/>
            <a:ext cx="1728192" cy="7344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824E862-3504-063E-34FF-F5DBBFA9421F}"/>
              </a:ext>
            </a:extLst>
          </p:cNvPr>
          <p:cNvSpPr txBox="1"/>
          <p:nvPr/>
        </p:nvSpPr>
        <p:spPr>
          <a:xfrm>
            <a:off x="3642982" y="187955"/>
            <a:ext cx="48965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Positive Direction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F54B347-0A86-7F3C-9BB4-A1476A9D939E}"/>
                  </a:ext>
                </a:extLst>
              </p:cNvPr>
              <p:cNvSpPr/>
              <p:nvPr/>
            </p:nvSpPr>
            <p:spPr>
              <a:xfrm>
                <a:off x="2495600" y="1269630"/>
                <a:ext cx="1741182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 algn="ctr">
                  <a:defRPr/>
                </a:pPr>
                <a14:m>
                  <m:oMath xmlns:m="http://schemas.openxmlformats.org/officeDocument/2006/math">
                    <m:r>
                      <a:rPr lang="en-US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𝟓</m:t>
                    </m:r>
                  </m:oMath>
                </a14:m>
                <a:r>
                  <a:rPr lang="en-GB" sz="4800" b="1" dirty="0">
                    <a:solidFill>
                      <a:prstClr val="black"/>
                    </a:solidFill>
                  </a:rPr>
                  <a:t> ms</a:t>
                </a:r>
                <a:r>
                  <a:rPr lang="en-GB" sz="4800" b="1" baseline="30000" dirty="0">
                    <a:solidFill>
                      <a:prstClr val="black"/>
                    </a:solidFill>
                  </a:rPr>
                  <a:t>-1</a:t>
                </a: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F54B347-0A86-7F3C-9BB4-A1476A9D93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00" y="1269630"/>
                <a:ext cx="1741182" cy="830997"/>
              </a:xfrm>
              <a:prstGeom prst="rect">
                <a:avLst/>
              </a:prstGeom>
              <a:blipFill>
                <a:blip r:embed="rId3"/>
                <a:stretch>
                  <a:fillRect t="-16058" r="-8392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2EB027C-FC45-5F39-DA2B-474A68007794}"/>
              </a:ext>
            </a:extLst>
          </p:cNvPr>
          <p:cNvCxnSpPr>
            <a:cxnSpLocks/>
          </p:cNvCxnSpPr>
          <p:nvPr/>
        </p:nvCxnSpPr>
        <p:spPr>
          <a:xfrm>
            <a:off x="8215490" y="692696"/>
            <a:ext cx="648072" cy="0"/>
          </a:xfrm>
          <a:prstGeom prst="straightConnector1">
            <a:avLst/>
          </a:prstGeom>
          <a:ln w="762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338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b="6436"/>
          <a:stretch/>
        </p:blipFill>
        <p:spPr>
          <a:xfrm>
            <a:off x="3863752" y="116633"/>
            <a:ext cx="3240360" cy="3312368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303912" y="2852937"/>
            <a:ext cx="720080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9" name="Rectangle 28"/>
          <p:cNvSpPr/>
          <p:nvPr/>
        </p:nvSpPr>
        <p:spPr>
          <a:xfrm>
            <a:off x="6456040" y="1628801"/>
            <a:ext cx="50405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D1E1706-43F6-49F8-82AB-38BC67F85906}"/>
                  </a:ext>
                </a:extLst>
              </p:cNvPr>
              <p:cNvSpPr txBox="1"/>
              <p:nvPr/>
            </p:nvSpPr>
            <p:spPr>
              <a:xfrm>
                <a:off x="4850580" y="2242295"/>
                <a:ext cx="59734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latin typeface="Cambria Math" panose="02040503050406030204" pitchFamily="18" charset="0"/>
                        </a:rPr>
                        <m:t>60°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D1E1706-43F6-49F8-82AB-38BC67F859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50580" y="2242295"/>
                <a:ext cx="597348" cy="461665"/>
              </a:xfrm>
              <a:prstGeom prst="rect">
                <a:avLst/>
              </a:prstGeom>
              <a:blipFill>
                <a:blip r:embed="rId3"/>
                <a:stretch>
                  <a:fillRect l="-3061" r="-91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Rectangle 31"/>
              <p:cNvSpPr/>
              <p:nvPr/>
            </p:nvSpPr>
            <p:spPr>
              <a:xfrm>
                <a:off x="6312024" y="1541985"/>
                <a:ext cx="192931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unc>
                        <m:funcPr>
                          <m:ctrlP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32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2" name="Rectangle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2024" y="1541985"/>
                <a:ext cx="1929311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4895982" y="2780930"/>
                <a:ext cx="195495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1" i="1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unc>
                        <m:funcPr>
                          <m:ctrlP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𝟔𝟎</m:t>
                          </m:r>
                          <m:r>
                            <a:rPr lang="en-GB" sz="3200" b="1" i="1">
                              <a:solidFill>
                                <a:schemeClr val="accent6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°</m:t>
                          </m:r>
                        </m:e>
                      </m:func>
                    </m:oMath>
                  </m:oMathPara>
                </a14:m>
                <a:endParaRPr lang="en-GB" sz="2400" b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5982" y="2780930"/>
                <a:ext cx="195495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940B0C-DA4D-ED3B-949E-2C321CE15083}"/>
                  </a:ext>
                </a:extLst>
              </p:cNvPr>
              <p:cNvSpPr txBox="1"/>
              <p:nvPr/>
            </p:nvSpPr>
            <p:spPr>
              <a:xfrm>
                <a:off x="911424" y="3429000"/>
                <a:ext cx="9865096" cy="102964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5400" dirty="0"/>
                  <a:t>What is the velocity vector of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5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5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𝐵𝐴</m:t>
                        </m:r>
                      </m:e>
                    </m:acc>
                  </m:oMath>
                </a14:m>
                <a:r>
                  <a:rPr lang="en-GB" sz="5400" dirty="0"/>
                  <a:t>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6940B0C-DA4D-ED3B-949E-2C321CE150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424" y="3429000"/>
                <a:ext cx="9865096" cy="1029641"/>
              </a:xfrm>
              <a:prstGeom prst="rect">
                <a:avLst/>
              </a:prstGeom>
              <a:blipFill>
                <a:blip r:embed="rId6"/>
                <a:stretch>
                  <a:fillRect l="-778" r="-658" b="-2422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B957392-9654-3E8F-5DFA-757AC8EE1EA7}"/>
                  </a:ext>
                </a:extLst>
              </p:cNvPr>
              <p:cNvSpPr/>
              <p:nvPr/>
            </p:nvSpPr>
            <p:spPr>
              <a:xfrm>
                <a:off x="2593239" y="4892969"/>
                <a:ext cx="6141425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7200" b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</m:fName>
                        <m:e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𝟑𝟑</m:t>
                          </m:r>
                          <m:r>
                            <a:rPr lang="en-GB" sz="72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1">
                              <a:latin typeface="Cambria Math" panose="02040503050406030204" pitchFamily="18" charset="0"/>
                            </a:rPr>
                            <m:t>𝐣</m:t>
                          </m:r>
                        </m:e>
                      </m:func>
                    </m:oMath>
                  </m:oMathPara>
                </a14:m>
                <a:endParaRPr lang="en-GB" sz="7200" b="1" dirty="0"/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B957392-9654-3E8F-5DFA-757AC8EE1EA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239" y="4892969"/>
                <a:ext cx="6141425" cy="12003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129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17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6023992" y="1905294"/>
            <a:ext cx="0" cy="426001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3431704" y="3789040"/>
            <a:ext cx="5040560" cy="0"/>
          </a:xfrm>
          <a:prstGeom prst="line">
            <a:avLst/>
          </a:prstGeom>
          <a:ln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023992" y="3140968"/>
            <a:ext cx="0" cy="64807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168008" y="2996953"/>
            <a:ext cx="5760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1</a:t>
            </a:r>
            <a:r>
              <a:rPr lang="en-GB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D88664-29F7-3831-7707-0CDA98FE1337}"/>
              </a:ext>
            </a:extLst>
          </p:cNvPr>
          <p:cNvSpPr txBox="1"/>
          <p:nvPr/>
        </p:nvSpPr>
        <p:spPr>
          <a:xfrm>
            <a:off x="2975544" y="301702"/>
            <a:ext cx="6096896" cy="132343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Unit Vectors</a:t>
            </a:r>
            <a:r>
              <a:rPr kumimoji="0" lang="en-GB" sz="8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j</a:t>
            </a:r>
            <a:endParaRPr kumimoji="0" lang="en-GB" sz="8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5681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19969</TotalTime>
  <Words>425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763</cp:revision>
  <dcterms:created xsi:type="dcterms:W3CDTF">2013-02-28T07:36:55Z</dcterms:created>
  <dcterms:modified xsi:type="dcterms:W3CDTF">2024-09-04T04:50:49Z</dcterms:modified>
</cp:coreProperties>
</file>