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23" d="100"/>
          <a:sy n="23" d="100"/>
        </p:scale>
        <p:origin x="2469" y="15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2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11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018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82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8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32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51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4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18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02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90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15580-43A1-4589-B2C3-EE5021702AD2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128C-F70E-418C-944E-C2DE2F2A2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28" t="9569" r="5369" b="8971"/>
          <a:stretch/>
        </p:blipFill>
        <p:spPr>
          <a:xfrm>
            <a:off x="387928" y="228600"/>
            <a:ext cx="1180407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13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0982" y="2265218"/>
            <a:ext cx="88530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4544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28" t="9569" r="5369" b="8971"/>
          <a:stretch/>
        </p:blipFill>
        <p:spPr>
          <a:xfrm>
            <a:off x="387928" y="228600"/>
            <a:ext cx="1180407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19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2020-06-09T06:11:19Z</dcterms:created>
  <dcterms:modified xsi:type="dcterms:W3CDTF">2020-06-09T06:11:22Z</dcterms:modified>
</cp:coreProperties>
</file>