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  <p:sldId id="258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4E45CF-121B-4ADC-BA3D-62053DBFE055}" v="31" dt="2021-04-14T07:45:36.7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216" d="100"/>
          <a:sy n="216" d="100"/>
        </p:scale>
        <p:origin x="-5898" y="-9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A4E45CF-121B-4ADC-BA3D-62053DBFE055}"/>
    <pc:docChg chg="modSld">
      <pc:chgData name="Stewart Gale" userId="3647ddd2-6040-41ae-a96d-232c23482af8" providerId="ADAL" clId="{3A4E45CF-121B-4ADC-BA3D-62053DBFE055}" dt="2021-04-14T07:45:36.745" v="70"/>
      <pc:docMkLst>
        <pc:docMk/>
      </pc:docMkLst>
      <pc:sldChg chg="addSp delSp modSp mod">
        <pc:chgData name="Stewart Gale" userId="3647ddd2-6040-41ae-a96d-232c23482af8" providerId="ADAL" clId="{3A4E45CF-121B-4ADC-BA3D-62053DBFE055}" dt="2021-04-14T07:45:36.745" v="70"/>
        <pc:sldMkLst>
          <pc:docMk/>
          <pc:sldMk cId="3616989612" sldId="260"/>
        </pc:sldMkLst>
        <pc:grpChg chg="mod">
          <ac:chgData name="Stewart Gale" userId="3647ddd2-6040-41ae-a96d-232c23482af8" providerId="ADAL" clId="{3A4E45CF-121B-4ADC-BA3D-62053DBFE055}" dt="2021-04-14T07:37:12.781" v="3"/>
          <ac:grpSpMkLst>
            <pc:docMk/>
            <pc:sldMk cId="3616989612" sldId="260"/>
            <ac:grpSpMk id="6" creationId="{017EB431-D1E7-492C-B1CC-1A465A79E541}"/>
          </ac:grpSpMkLst>
        </pc:grpChg>
        <pc:grpChg chg="mod">
          <ac:chgData name="Stewart Gale" userId="3647ddd2-6040-41ae-a96d-232c23482af8" providerId="ADAL" clId="{3A4E45CF-121B-4ADC-BA3D-62053DBFE055}" dt="2021-04-14T07:37:19.032" v="15"/>
          <ac:grpSpMkLst>
            <pc:docMk/>
            <pc:sldMk cId="3616989612" sldId="260"/>
            <ac:grpSpMk id="18" creationId="{A4BFBAA4-C27C-4720-AA5E-177C2E037844}"/>
          </ac:grpSpMkLst>
        </pc:grpChg>
        <pc:grpChg chg="mod">
          <ac:chgData name="Stewart Gale" userId="3647ddd2-6040-41ae-a96d-232c23482af8" providerId="ADAL" clId="{3A4E45CF-121B-4ADC-BA3D-62053DBFE055}" dt="2021-04-14T07:37:19.032" v="15"/>
          <ac:grpSpMkLst>
            <pc:docMk/>
            <pc:sldMk cId="3616989612" sldId="260"/>
            <ac:grpSpMk id="19" creationId="{2159B063-DC70-4A7A-B0A8-B414A642871E}"/>
          </ac:grpSpMkLst>
        </pc:grpChg>
        <pc:grpChg chg="del mod">
          <ac:chgData name="Stewart Gale" userId="3647ddd2-6040-41ae-a96d-232c23482af8" providerId="ADAL" clId="{3A4E45CF-121B-4ADC-BA3D-62053DBFE055}" dt="2021-04-14T07:45:06.420" v="30"/>
          <ac:grpSpMkLst>
            <pc:docMk/>
            <pc:sldMk cId="3616989612" sldId="260"/>
            <ac:grpSpMk id="24" creationId="{50A87972-A27A-4B58-BFD0-FB7432AB0E88}"/>
          </ac:grpSpMkLst>
        </pc:grpChg>
        <pc:grpChg chg="del mod">
          <ac:chgData name="Stewart Gale" userId="3647ddd2-6040-41ae-a96d-232c23482af8" providerId="ADAL" clId="{3A4E45CF-121B-4ADC-BA3D-62053DBFE055}" dt="2021-04-14T07:45:09.229" v="36"/>
          <ac:grpSpMkLst>
            <pc:docMk/>
            <pc:sldMk cId="3616989612" sldId="260"/>
            <ac:grpSpMk id="33" creationId="{1D61EDD1-F198-41A0-A789-56749F9E30E4}"/>
          </ac:grpSpMkLst>
        </pc:grpChg>
        <pc:grpChg chg="del mod">
          <ac:chgData name="Stewart Gale" userId="3647ddd2-6040-41ae-a96d-232c23482af8" providerId="ADAL" clId="{3A4E45CF-121B-4ADC-BA3D-62053DBFE055}" dt="2021-04-14T07:45:30.604" v="66"/>
          <ac:grpSpMkLst>
            <pc:docMk/>
            <pc:sldMk cId="3616989612" sldId="260"/>
            <ac:grpSpMk id="39" creationId="{3E88EC52-511A-4A09-BD07-CA4A4C152A37}"/>
          </ac:grpSpMkLst>
        </pc:grpChg>
        <pc:grpChg chg="del mod">
          <ac:chgData name="Stewart Gale" userId="3647ddd2-6040-41ae-a96d-232c23482af8" providerId="ADAL" clId="{3A4E45CF-121B-4ADC-BA3D-62053DBFE055}" dt="2021-04-14T07:45:30.602" v="60"/>
          <ac:grpSpMkLst>
            <pc:docMk/>
            <pc:sldMk cId="3616989612" sldId="260"/>
            <ac:grpSpMk id="46" creationId="{6DACEB5A-D866-4E0E-9EFC-2FB103163830}"/>
          </ac:grpSpMkLst>
        </pc:grpChg>
        <pc:grpChg chg="del mod">
          <ac:chgData name="Stewart Gale" userId="3647ddd2-6040-41ae-a96d-232c23482af8" providerId="ADAL" clId="{3A4E45CF-121B-4ADC-BA3D-62053DBFE055}" dt="2021-04-14T07:45:30.600" v="54"/>
          <ac:grpSpMkLst>
            <pc:docMk/>
            <pc:sldMk cId="3616989612" sldId="260"/>
            <ac:grpSpMk id="47" creationId="{CAB68A77-674A-4748-ACE6-B5A61F40818A}"/>
          </ac:grpSpMkLst>
        </pc:grpChg>
        <pc:picChg chg="mod">
          <ac:chgData name="Stewart Gale" userId="3647ddd2-6040-41ae-a96d-232c23482af8" providerId="ADAL" clId="{3A4E45CF-121B-4ADC-BA3D-62053DBFE055}" dt="2021-04-14T07:44:24.371" v="16" actId="1076"/>
          <ac:picMkLst>
            <pc:docMk/>
            <pc:sldMk cId="3616989612" sldId="260"/>
            <ac:picMk id="4" creationId="{00000000-0000-0000-0000-000000000000}"/>
          </ac:picMkLst>
        </pc:picChg>
        <pc:inkChg chg="add mod">
          <ac:chgData name="Stewart Gale" userId="3647ddd2-6040-41ae-a96d-232c23482af8" providerId="ADAL" clId="{3A4E45CF-121B-4ADC-BA3D-62053DBFE055}" dt="2021-04-14T07:37:12.781" v="3"/>
          <ac:inkMkLst>
            <pc:docMk/>
            <pc:sldMk cId="3616989612" sldId="260"/>
            <ac:inkMk id="2" creationId="{80E3488B-DD40-4186-8FA8-ADB09F707FD5}"/>
          </ac:inkMkLst>
        </pc:inkChg>
        <pc:inkChg chg="add mod">
          <ac:chgData name="Stewart Gale" userId="3647ddd2-6040-41ae-a96d-232c23482af8" providerId="ADAL" clId="{3A4E45CF-121B-4ADC-BA3D-62053DBFE055}" dt="2021-04-14T07:37:12.781" v="3"/>
          <ac:inkMkLst>
            <pc:docMk/>
            <pc:sldMk cId="3616989612" sldId="260"/>
            <ac:inkMk id="3" creationId="{D3E24F95-3D1D-45BE-99E6-9AC839510916}"/>
          </ac:inkMkLst>
        </pc:inkChg>
        <pc:inkChg chg="add mod">
          <ac:chgData name="Stewart Gale" userId="3647ddd2-6040-41ae-a96d-232c23482af8" providerId="ADAL" clId="{3A4E45CF-121B-4ADC-BA3D-62053DBFE055}" dt="2021-04-14T07:37:12.781" v="3"/>
          <ac:inkMkLst>
            <pc:docMk/>
            <pc:sldMk cId="3616989612" sldId="260"/>
            <ac:inkMk id="5" creationId="{B3B01870-6A5F-4781-94C3-6EF2B9C8E39E}"/>
          </ac:inkMkLst>
        </pc:inkChg>
        <pc:inkChg chg="add mod">
          <ac:chgData name="Stewart Gale" userId="3647ddd2-6040-41ae-a96d-232c23482af8" providerId="ADAL" clId="{3A4E45CF-121B-4ADC-BA3D-62053DBFE055}" dt="2021-04-14T07:37:19.032" v="15"/>
          <ac:inkMkLst>
            <pc:docMk/>
            <pc:sldMk cId="3616989612" sldId="260"/>
            <ac:inkMk id="7" creationId="{A30F3BBD-9352-4F33-B85D-B205BA30C522}"/>
          </ac:inkMkLst>
        </pc:inkChg>
        <pc:inkChg chg="add mod">
          <ac:chgData name="Stewart Gale" userId="3647ddd2-6040-41ae-a96d-232c23482af8" providerId="ADAL" clId="{3A4E45CF-121B-4ADC-BA3D-62053DBFE055}" dt="2021-04-14T07:37:19.032" v="15"/>
          <ac:inkMkLst>
            <pc:docMk/>
            <pc:sldMk cId="3616989612" sldId="260"/>
            <ac:inkMk id="8" creationId="{2D425C0B-37AB-438F-B486-22D1D921FE69}"/>
          </ac:inkMkLst>
        </pc:inkChg>
        <pc:inkChg chg="add mod">
          <ac:chgData name="Stewart Gale" userId="3647ddd2-6040-41ae-a96d-232c23482af8" providerId="ADAL" clId="{3A4E45CF-121B-4ADC-BA3D-62053DBFE055}" dt="2021-04-14T07:37:19.032" v="15"/>
          <ac:inkMkLst>
            <pc:docMk/>
            <pc:sldMk cId="3616989612" sldId="260"/>
            <ac:inkMk id="9" creationId="{30253D07-2C99-4A9B-A2B6-DE04E2BE6840}"/>
          </ac:inkMkLst>
        </pc:inkChg>
        <pc:inkChg chg="add mod">
          <ac:chgData name="Stewart Gale" userId="3647ddd2-6040-41ae-a96d-232c23482af8" providerId="ADAL" clId="{3A4E45CF-121B-4ADC-BA3D-62053DBFE055}" dt="2021-04-14T07:37:19.032" v="15"/>
          <ac:inkMkLst>
            <pc:docMk/>
            <pc:sldMk cId="3616989612" sldId="260"/>
            <ac:inkMk id="10" creationId="{7E4C7654-4904-469A-BCF2-2E6C47AF7F7C}"/>
          </ac:inkMkLst>
        </pc:inkChg>
        <pc:inkChg chg="add mod">
          <ac:chgData name="Stewart Gale" userId="3647ddd2-6040-41ae-a96d-232c23482af8" providerId="ADAL" clId="{3A4E45CF-121B-4ADC-BA3D-62053DBFE055}" dt="2021-04-14T07:37:19.032" v="15"/>
          <ac:inkMkLst>
            <pc:docMk/>
            <pc:sldMk cId="3616989612" sldId="260"/>
            <ac:inkMk id="11" creationId="{5C7249B1-0CFC-49B2-AA34-C43887A637BC}"/>
          </ac:inkMkLst>
        </pc:inkChg>
        <pc:inkChg chg="add mod">
          <ac:chgData name="Stewart Gale" userId="3647ddd2-6040-41ae-a96d-232c23482af8" providerId="ADAL" clId="{3A4E45CF-121B-4ADC-BA3D-62053DBFE055}" dt="2021-04-14T07:37:19.032" v="15"/>
          <ac:inkMkLst>
            <pc:docMk/>
            <pc:sldMk cId="3616989612" sldId="260"/>
            <ac:inkMk id="12" creationId="{541E3F54-2074-4CC7-9E9A-E79D68A1F83E}"/>
          </ac:inkMkLst>
        </pc:inkChg>
        <pc:inkChg chg="add mod">
          <ac:chgData name="Stewart Gale" userId="3647ddd2-6040-41ae-a96d-232c23482af8" providerId="ADAL" clId="{3A4E45CF-121B-4ADC-BA3D-62053DBFE055}" dt="2021-04-14T07:37:19.032" v="15"/>
          <ac:inkMkLst>
            <pc:docMk/>
            <pc:sldMk cId="3616989612" sldId="260"/>
            <ac:inkMk id="13" creationId="{12F33C30-88A6-4BB4-9434-76A53DAAEBE2}"/>
          </ac:inkMkLst>
        </pc:inkChg>
        <pc:inkChg chg="add mod">
          <ac:chgData name="Stewart Gale" userId="3647ddd2-6040-41ae-a96d-232c23482af8" providerId="ADAL" clId="{3A4E45CF-121B-4ADC-BA3D-62053DBFE055}" dt="2021-04-14T07:37:19.032" v="15"/>
          <ac:inkMkLst>
            <pc:docMk/>
            <pc:sldMk cId="3616989612" sldId="260"/>
            <ac:inkMk id="14" creationId="{695CCA1F-40A2-4380-9B38-3D3BD80D550D}"/>
          </ac:inkMkLst>
        </pc:inkChg>
        <pc:inkChg chg="add mod">
          <ac:chgData name="Stewart Gale" userId="3647ddd2-6040-41ae-a96d-232c23482af8" providerId="ADAL" clId="{3A4E45CF-121B-4ADC-BA3D-62053DBFE055}" dt="2021-04-14T07:37:19.032" v="15"/>
          <ac:inkMkLst>
            <pc:docMk/>
            <pc:sldMk cId="3616989612" sldId="260"/>
            <ac:inkMk id="15" creationId="{90AF681A-EA50-446D-BA32-482E8D8A2A2F}"/>
          </ac:inkMkLst>
        </pc:inkChg>
        <pc:inkChg chg="add mod">
          <ac:chgData name="Stewart Gale" userId="3647ddd2-6040-41ae-a96d-232c23482af8" providerId="ADAL" clId="{3A4E45CF-121B-4ADC-BA3D-62053DBFE055}" dt="2021-04-14T07:37:19.032" v="15"/>
          <ac:inkMkLst>
            <pc:docMk/>
            <pc:sldMk cId="3616989612" sldId="260"/>
            <ac:inkMk id="16" creationId="{C7F1622E-8618-4896-A3DE-0434C6ED87C9}"/>
          </ac:inkMkLst>
        </pc:inkChg>
        <pc:inkChg chg="add mod">
          <ac:chgData name="Stewart Gale" userId="3647ddd2-6040-41ae-a96d-232c23482af8" providerId="ADAL" clId="{3A4E45CF-121B-4ADC-BA3D-62053DBFE055}" dt="2021-04-14T07:37:19.032" v="15"/>
          <ac:inkMkLst>
            <pc:docMk/>
            <pc:sldMk cId="3616989612" sldId="260"/>
            <ac:inkMk id="17" creationId="{E4CF204E-486C-4BA1-B31A-BFB8E215A957}"/>
          </ac:inkMkLst>
        </pc:inkChg>
        <pc:inkChg chg="add del mod">
          <ac:chgData name="Stewart Gale" userId="3647ddd2-6040-41ae-a96d-232c23482af8" providerId="ADAL" clId="{3A4E45CF-121B-4ADC-BA3D-62053DBFE055}" dt="2021-04-14T07:45:30.602" v="62"/>
          <ac:inkMkLst>
            <pc:docMk/>
            <pc:sldMk cId="3616989612" sldId="260"/>
            <ac:inkMk id="20" creationId="{E1F90EE1-F8D4-4577-AFCE-133DD809EFFF}"/>
          </ac:inkMkLst>
        </pc:inkChg>
        <pc:inkChg chg="add del mod">
          <ac:chgData name="Stewart Gale" userId="3647ddd2-6040-41ae-a96d-232c23482af8" providerId="ADAL" clId="{3A4E45CF-121B-4ADC-BA3D-62053DBFE055}" dt="2021-04-14T07:45:30.599" v="51"/>
          <ac:inkMkLst>
            <pc:docMk/>
            <pc:sldMk cId="3616989612" sldId="260"/>
            <ac:inkMk id="21" creationId="{D61FD26A-BC70-4DD3-B7DD-BDE7CA2E15F1}"/>
          </ac:inkMkLst>
        </pc:inkChg>
        <pc:inkChg chg="add del mod">
          <ac:chgData name="Stewart Gale" userId="3647ddd2-6040-41ae-a96d-232c23482af8" providerId="ADAL" clId="{3A4E45CF-121B-4ADC-BA3D-62053DBFE055}" dt="2021-04-14T07:45:30.598" v="50"/>
          <ac:inkMkLst>
            <pc:docMk/>
            <pc:sldMk cId="3616989612" sldId="260"/>
            <ac:inkMk id="22" creationId="{D03E7965-F702-4631-B478-06310E37FD20}"/>
          </ac:inkMkLst>
        </pc:inkChg>
        <pc:inkChg chg="add del mod">
          <ac:chgData name="Stewart Gale" userId="3647ddd2-6040-41ae-a96d-232c23482af8" providerId="ADAL" clId="{3A4E45CF-121B-4ADC-BA3D-62053DBFE055}" dt="2021-04-14T07:45:30.601" v="56"/>
          <ac:inkMkLst>
            <pc:docMk/>
            <pc:sldMk cId="3616989612" sldId="260"/>
            <ac:inkMk id="23" creationId="{9D7AA264-F5A4-42E2-8269-C708C9218FB5}"/>
          </ac:inkMkLst>
        </pc:inkChg>
        <pc:inkChg chg="add del mod">
          <ac:chgData name="Stewart Gale" userId="3647ddd2-6040-41ae-a96d-232c23482af8" providerId="ADAL" clId="{3A4E45CF-121B-4ADC-BA3D-62053DBFE055}" dt="2021-04-14T07:45:30.598" v="49"/>
          <ac:inkMkLst>
            <pc:docMk/>
            <pc:sldMk cId="3616989612" sldId="260"/>
            <ac:inkMk id="25" creationId="{B9133383-3C84-4DC9-AB7F-D16335A47064}"/>
          </ac:inkMkLst>
        </pc:inkChg>
        <pc:inkChg chg="add del mod">
          <ac:chgData name="Stewart Gale" userId="3647ddd2-6040-41ae-a96d-232c23482af8" providerId="ADAL" clId="{3A4E45CF-121B-4ADC-BA3D-62053DBFE055}" dt="2021-04-14T07:45:30.600" v="53"/>
          <ac:inkMkLst>
            <pc:docMk/>
            <pc:sldMk cId="3616989612" sldId="260"/>
            <ac:inkMk id="26" creationId="{71EB836B-28BB-46D8-BF80-C2DA843F484F}"/>
          </ac:inkMkLst>
        </pc:inkChg>
        <pc:inkChg chg="add del mod">
          <ac:chgData name="Stewart Gale" userId="3647ddd2-6040-41ae-a96d-232c23482af8" providerId="ADAL" clId="{3A4E45CF-121B-4ADC-BA3D-62053DBFE055}" dt="2021-04-14T07:45:30.597" v="47"/>
          <ac:inkMkLst>
            <pc:docMk/>
            <pc:sldMk cId="3616989612" sldId="260"/>
            <ac:inkMk id="27" creationId="{E9805814-D364-4897-BC26-2A7D486A2B83}"/>
          </ac:inkMkLst>
        </pc:inkChg>
        <pc:inkChg chg="add del mod">
          <ac:chgData name="Stewart Gale" userId="3647ddd2-6040-41ae-a96d-232c23482af8" providerId="ADAL" clId="{3A4E45CF-121B-4ADC-BA3D-62053DBFE055}" dt="2021-04-14T07:45:30.604" v="66"/>
          <ac:inkMkLst>
            <pc:docMk/>
            <pc:sldMk cId="3616989612" sldId="260"/>
            <ac:inkMk id="28" creationId="{692CAAEB-5BA4-4194-AB00-C48D0F39986A}"/>
          </ac:inkMkLst>
        </pc:inkChg>
        <pc:inkChg chg="add del mod">
          <ac:chgData name="Stewart Gale" userId="3647ddd2-6040-41ae-a96d-232c23482af8" providerId="ADAL" clId="{3A4E45CF-121B-4ADC-BA3D-62053DBFE055}" dt="2021-04-14T07:45:30.601" v="58"/>
          <ac:inkMkLst>
            <pc:docMk/>
            <pc:sldMk cId="3616989612" sldId="260"/>
            <ac:inkMk id="29" creationId="{71EBB7ED-49FC-4900-A2E0-FE53638FF119}"/>
          </ac:inkMkLst>
        </pc:inkChg>
        <pc:inkChg chg="add del mod">
          <ac:chgData name="Stewart Gale" userId="3647ddd2-6040-41ae-a96d-232c23482af8" providerId="ADAL" clId="{3A4E45CF-121B-4ADC-BA3D-62053DBFE055}" dt="2021-04-14T07:45:30.599" v="52"/>
          <ac:inkMkLst>
            <pc:docMk/>
            <pc:sldMk cId="3616989612" sldId="260"/>
            <ac:inkMk id="30" creationId="{C74DC085-3140-43AC-8AF3-7E02B2A8EBEE}"/>
          </ac:inkMkLst>
        </pc:inkChg>
        <pc:inkChg chg="add del mod">
          <ac:chgData name="Stewart Gale" userId="3647ddd2-6040-41ae-a96d-232c23482af8" providerId="ADAL" clId="{3A4E45CF-121B-4ADC-BA3D-62053DBFE055}" dt="2021-04-14T07:45:30.604" v="67"/>
          <ac:inkMkLst>
            <pc:docMk/>
            <pc:sldMk cId="3616989612" sldId="260"/>
            <ac:inkMk id="31" creationId="{E83B2E41-53A8-46DC-927B-998E535CDB57}"/>
          </ac:inkMkLst>
        </pc:inkChg>
        <pc:inkChg chg="add del mod">
          <ac:chgData name="Stewart Gale" userId="3647ddd2-6040-41ae-a96d-232c23482af8" providerId="ADAL" clId="{3A4E45CF-121B-4ADC-BA3D-62053DBFE055}" dt="2021-04-14T07:45:30.603" v="64"/>
          <ac:inkMkLst>
            <pc:docMk/>
            <pc:sldMk cId="3616989612" sldId="260"/>
            <ac:inkMk id="32" creationId="{5CB8F656-042E-4D8F-ADEC-7D1CCC098C94}"/>
          </ac:inkMkLst>
        </pc:inkChg>
        <pc:inkChg chg="add del mod">
          <ac:chgData name="Stewart Gale" userId="3647ddd2-6040-41ae-a96d-232c23482af8" providerId="ADAL" clId="{3A4E45CF-121B-4ADC-BA3D-62053DBFE055}" dt="2021-04-14T07:45:30.596" v="46"/>
          <ac:inkMkLst>
            <pc:docMk/>
            <pc:sldMk cId="3616989612" sldId="260"/>
            <ac:inkMk id="34" creationId="{6ACA59C8-C85C-4084-BD46-ECF7E66BDEA1}"/>
          </ac:inkMkLst>
        </pc:inkChg>
        <pc:inkChg chg="add del mod">
          <ac:chgData name="Stewart Gale" userId="3647ddd2-6040-41ae-a96d-232c23482af8" providerId="ADAL" clId="{3A4E45CF-121B-4ADC-BA3D-62053DBFE055}" dt="2021-04-14T07:45:30.604" v="65"/>
          <ac:inkMkLst>
            <pc:docMk/>
            <pc:sldMk cId="3616989612" sldId="260"/>
            <ac:inkMk id="35" creationId="{C180768D-4EAF-4D61-9AC9-99C0A5D9793B}"/>
          </ac:inkMkLst>
        </pc:inkChg>
        <pc:inkChg chg="add del mod">
          <ac:chgData name="Stewart Gale" userId="3647ddd2-6040-41ae-a96d-232c23482af8" providerId="ADAL" clId="{3A4E45CF-121B-4ADC-BA3D-62053DBFE055}" dt="2021-04-14T07:45:30.601" v="57"/>
          <ac:inkMkLst>
            <pc:docMk/>
            <pc:sldMk cId="3616989612" sldId="260"/>
            <ac:inkMk id="36" creationId="{F53FFAB5-4D25-493D-960C-9CB5DA45759D}"/>
          </ac:inkMkLst>
        </pc:inkChg>
        <pc:inkChg chg="add del mod">
          <ac:chgData name="Stewart Gale" userId="3647ddd2-6040-41ae-a96d-232c23482af8" providerId="ADAL" clId="{3A4E45CF-121B-4ADC-BA3D-62053DBFE055}" dt="2021-04-14T07:45:30.603" v="63"/>
          <ac:inkMkLst>
            <pc:docMk/>
            <pc:sldMk cId="3616989612" sldId="260"/>
            <ac:inkMk id="37" creationId="{90F13B04-7788-4DEB-8057-34ADB146F1BB}"/>
          </ac:inkMkLst>
        </pc:inkChg>
        <pc:inkChg chg="add del mod">
          <ac:chgData name="Stewart Gale" userId="3647ddd2-6040-41ae-a96d-232c23482af8" providerId="ADAL" clId="{3A4E45CF-121B-4ADC-BA3D-62053DBFE055}" dt="2021-04-14T07:45:30.602" v="61"/>
          <ac:inkMkLst>
            <pc:docMk/>
            <pc:sldMk cId="3616989612" sldId="260"/>
            <ac:inkMk id="38" creationId="{F4F6D828-91A5-492E-9F06-F1DAA768E15E}"/>
          </ac:inkMkLst>
        </pc:inkChg>
        <pc:inkChg chg="add del mod">
          <ac:chgData name="Stewart Gale" userId="3647ddd2-6040-41ae-a96d-232c23482af8" providerId="ADAL" clId="{3A4E45CF-121B-4ADC-BA3D-62053DBFE055}" dt="2021-04-14T07:45:30.600" v="54"/>
          <ac:inkMkLst>
            <pc:docMk/>
            <pc:sldMk cId="3616989612" sldId="260"/>
            <ac:inkMk id="40" creationId="{E7D30A74-5B8B-4B53-A44E-683A491E35EE}"/>
          </ac:inkMkLst>
        </pc:inkChg>
        <pc:inkChg chg="add del mod">
          <ac:chgData name="Stewart Gale" userId="3647ddd2-6040-41ae-a96d-232c23482af8" providerId="ADAL" clId="{3A4E45CF-121B-4ADC-BA3D-62053DBFE055}" dt="2021-04-14T07:45:30.602" v="59"/>
          <ac:inkMkLst>
            <pc:docMk/>
            <pc:sldMk cId="3616989612" sldId="260"/>
            <ac:inkMk id="41" creationId="{00562E2A-3A66-482B-907A-4FB4EBD8663B}"/>
          </ac:inkMkLst>
        </pc:inkChg>
        <pc:inkChg chg="add del mod">
          <ac:chgData name="Stewart Gale" userId="3647ddd2-6040-41ae-a96d-232c23482af8" providerId="ADAL" clId="{3A4E45CF-121B-4ADC-BA3D-62053DBFE055}" dt="2021-04-14T07:45:30.605" v="68"/>
          <ac:inkMkLst>
            <pc:docMk/>
            <pc:sldMk cId="3616989612" sldId="260"/>
            <ac:inkMk id="42" creationId="{F06C976F-77EE-4F70-BC47-82B5BB0454F3}"/>
          </ac:inkMkLst>
        </pc:inkChg>
        <pc:inkChg chg="add del mod">
          <ac:chgData name="Stewart Gale" userId="3647ddd2-6040-41ae-a96d-232c23482af8" providerId="ADAL" clId="{3A4E45CF-121B-4ADC-BA3D-62053DBFE055}" dt="2021-04-14T07:45:30.594" v="45"/>
          <ac:inkMkLst>
            <pc:docMk/>
            <pc:sldMk cId="3616989612" sldId="260"/>
            <ac:inkMk id="43" creationId="{CCADF3EF-415D-458E-A503-97F8EA68E7D1}"/>
          </ac:inkMkLst>
        </pc:inkChg>
        <pc:inkChg chg="add del mod">
          <ac:chgData name="Stewart Gale" userId="3647ddd2-6040-41ae-a96d-232c23482af8" providerId="ADAL" clId="{3A4E45CF-121B-4ADC-BA3D-62053DBFE055}" dt="2021-04-14T07:45:30.602" v="60"/>
          <ac:inkMkLst>
            <pc:docMk/>
            <pc:sldMk cId="3616989612" sldId="260"/>
            <ac:inkMk id="44" creationId="{BC4B5FFD-9934-449E-B016-3FD86CF15B1D}"/>
          </ac:inkMkLst>
        </pc:inkChg>
        <pc:inkChg chg="add del mod">
          <ac:chgData name="Stewart Gale" userId="3647ddd2-6040-41ae-a96d-232c23482af8" providerId="ADAL" clId="{3A4E45CF-121B-4ADC-BA3D-62053DBFE055}" dt="2021-04-14T07:45:30.597" v="48"/>
          <ac:inkMkLst>
            <pc:docMk/>
            <pc:sldMk cId="3616989612" sldId="260"/>
            <ac:inkMk id="45" creationId="{DE46B76C-44F1-4A81-BE2E-884E4889733A}"/>
          </ac:inkMkLst>
        </pc:inkChg>
        <pc:inkChg chg="add del">
          <ac:chgData name="Stewart Gale" userId="3647ddd2-6040-41ae-a96d-232c23482af8" providerId="ADAL" clId="{3A4E45CF-121B-4ADC-BA3D-62053DBFE055}" dt="2021-04-14T07:45:30.600" v="55"/>
          <ac:inkMkLst>
            <pc:docMk/>
            <pc:sldMk cId="3616989612" sldId="260"/>
            <ac:inkMk id="48" creationId="{AB77AABC-78CA-44F9-9703-022BA7804360}"/>
          </ac:inkMkLst>
        </pc:inkChg>
        <pc:inkChg chg="add del">
          <ac:chgData name="Stewart Gale" userId="3647ddd2-6040-41ae-a96d-232c23482af8" providerId="ADAL" clId="{3A4E45CF-121B-4ADC-BA3D-62053DBFE055}" dt="2021-04-14T07:45:36.745" v="70"/>
          <ac:inkMkLst>
            <pc:docMk/>
            <pc:sldMk cId="3616989612" sldId="260"/>
            <ac:inkMk id="49" creationId="{9A1DBC70-7900-42A1-A20A-E3E859D365D4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4T07:37:10.82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9 71 11903,'0'-8'787,"0"0"-1,-1 0 0,0 1 1,-2-13-1,0 1 842,3 19-1132,0 19-443,1 1-1,4 29 1,1-2-19,23 525 325,-26-334-726,10 221-97,-13-433 529,0-20 37,-1 0-1,1 0 0,1 0 0,-1 0 0,1 0 1,0 0-1,1 0 0,-1 0 0,1-1 1,4 10-1,-5-14-181,2-50-3372,-3 43 2729,0 0 0,1 0 0,0 1 0,-1-1 0,2 0 0,1-5 0,5-21-3159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4T07:37:11.578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10623,'18'63'186,"13"40"116,6 18-444,-6-17 15,-12-28 193,-16-58 231,1 1 0,1-1 0,1 0 0,10 22 0,-16-40-260,0 1 0,0-1 1,0 0-1,0 0 0,0 1 1,0-1-1,0 0 1,0 0-1,1 0 0,-1 1 1,0-1-1,0 0 0,0 0 1,0 0-1,1 1 1,-1-1-1,0 0 0,0 0 1,1 0-1,-1 0 0,0 0 1,0 0-1,0 1 0,1-1 1,-1 0-1,0 0 1,0 0-1,1 0 0,-1 0 1,0 0-1,0 0 0,1 0 1,-1 0-1,0 0 0,1 0 1,-1 0-1,0 0 1,1-1-1,7-8 513,2-18-135,21-112-41,2-7-668,-23 112-283,24-52 1,4 5-3280,-22 48 169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4T07:37:12.16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0 329 14335,'12'-11'339,"0"0"0,-1-1 1,-1-1-1,0 0 0,12-20 0,32-75 335,-3 6-881,-50 100 211,0-1 1,1 1 0,-1 0 0,1 0 0,0-1 0,0 1 0,-1 1 0,1-1 0,0 0 0,3-1 0,-5 2 0,1 1 1,-1 0-1,1 0 1,-1 0-1,1 0 1,-1-1 0,0 1-1,1 0 1,-1 0-1,1 0 1,-1 0-1,1 0 1,-1 0 0,1 0-1,-1 1 1,1-1-1,-1 0 1,1 0-1,-1 0 1,0 0 0,1 0-1,-1 1 1,1-1-1,0 1-1,0 0 0,0 0 1,0 0-1,0 1 0,0-1 0,0 0 0,0 0 0,-1 0 0,1 1 1,0-1-1,0 2 0,8 25 93,-1 0 1,7 54-1,-4-17-232,-8-54 119,1 11-30,1-1 0,11 29 1,-14-45 42,1 1 0,0 0 0,0-1 0,0 1 0,1-1 0,0 0 0,0 0 0,0 0 0,1-1 0,-1 1 0,1-1 0,9 6 0,-12-9 0,-1 0-1,0 0 1,0-1-1,1 1 1,-1-1-1,0 1 1,0-1-1,1 1 1,-1-1-1,1 0 1,-1 0 0,0 0-1,1 1 1,-1-1-1,0-1 1,1 1-1,-1 0 1,1 0-1,-1 0 1,0-1-1,1 1 1,-1-1-1,0 1 1,1-1-1,-1 1 1,0-1-1,0 0 1,0 0-1,0 0 1,0 1-1,0-1 1,0 0-1,0 0 1,0-1 0,0 1-1,0 0 1,0 0-1,-1 0 1,1 0-1,0-3 1,4-5-238,-1-1 0,0 0 1,-1 0-1,3-14 1,-4 12-319,5-12-581,17-62-6005,-19 77 5240,0 4-225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4T07:37:14.0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1 111 12031,'9'-24'894,"11"-23"-625,-17 43-296,-1-1 0,1 0 1,0 1-1,0 0 1,0 0-1,8-7 0,-11 10 16,0 1 0,1 0 0,-1 0 0,0-1 0,0 1 0,1 0 0,-1 0 0,0 0-1,0 0 1,1 0 0,-1 0 0,0-1 0,1 1 0,-1 0 0,0 0 0,0 0 0,1 0 0,-1 0 0,0 0-1,1 0 1,-1 0 0,0 0 0,1 0 0,-1 0 0,0 0 0,0 0 0,1 1 0,-1-1 0,0 0 0,1 0-1,-1 0 1,0 0 0,0 0 0,1 1 0,-1-1 0,7 12-112,-1 16 69,-5-13 54,-2 1 0,0-1 0,-1 0 0,-4 21 0,-4 21 0,10-48-17,-2 0-4,2-1 0,-1 1 0,1 0-1,2 17 1,-1-25 22,-1 1 1,0-1-1,1 1 0,-1-1 1,0 1-1,1-1 0,0 0 1,-1 1-1,1-1 0,0 0 1,0 0-1,-1 1 0,1-1 0,0 0 1,0 0-1,0 0 0,1 0 1,-1 0-1,0 0 0,0-1 1,0 1-1,1 0 0,-1 0 1,0-1-1,1 1 0,-1-1 1,1 1-1,-1-1 0,1 0 0,-1 0 1,0 1-1,1-1 0,-1 0 1,1 0-1,-1-1 0,3 1 1,4-1 18,-1 0 1,0 0 0,0-1-1,0 0 1,0 0 0,0 0-1,0-1 1,-1 0 0,1 0-1,-1-1 1,0 0 0,0 0-1,0-1 1,-1 1 0,9-10-1,-1 0-619,-1-1-1618,-4-1-1431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4T07:37:14.4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 13 12927,'0'0'0,"-2"-3"-3104,0-1 1640,1-1-2024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4T07:37:14.8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0 273 12159,'1'9'435,"0"0"-1,-2 14 0,1-14-439,-1 0 1,2 0-1,-1 0 0,3 13 1,-2-19-41,0-1 0,-1 0 0,1 0 0,0 0-1,0-1 1,0 1 0,0 0 0,0 0 0,0 0 0,0-1 0,1 1 0,-1 0 0,1-1 0,-1 1-1,1-1 1,0 0 0,-1 0 0,1 1 0,0-1 0,0 0 0,0-1 0,0 1 0,4 1 0,-2-1-15,1 0 0,-1-1 0,1 0 1,-1 0-1,1 0 0,6-1 0,-7 0 51,1 1 0,0 0 0,-1 0 0,1 0 0,0 0 0,7 2 0,-5 0 49,-1-1-1,1 2 0,-1-1 1,1 1-1,-1 0 0,6 4 1,-10-6-24,0 1 1,0-1 0,-1 1 0,1 0-1,0-1 1,-1 1 0,0 0 0,1 0-1,-1 0 1,0 0 0,0 1 0,0-1-1,-1 0 1,1 0 0,0 0 0,-1 1 0,1-1-1,-1 0 1,0 1 0,0-1 0,0 5-1,0-2-11,-1 1-1,1-1 1,-1 0-1,0 1 0,-1-1 1,1 0-1,-1 0 1,0 1-1,0-1 0,0-1 1,-1 1-1,0 0 1,0-1-1,0 1 0,-1-1 1,1 0-1,-1 0 1,0 0-1,-6 4 0,9-7-138,1-1-1,-1 0 1,1 1-1,-1-1 1,1 0-1,-1 0 1,1 1-1,-1-1 0,1 0 1,-1 0-1,1 0 1,-1 0-1,0 0 1,1 0-1,-1 0 1,1 0-1,-1 0 1,0 0-1,1 0 0,-1 0 1,0 0-1</inkml:trace>
  <inkml:trace contextRef="#ctx0" brushRef="#br0" timeOffset="1">148 183 12799,'11'-6'664,"0"-1"-200,1-1-40,0-1-232,0 1-56,0-3-8,0 0 0,-1-1-304,0-2-64,0 1-16,1-1 0,0 0-1376,0-1-288,-1-3-48,-1-4-1624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4T07:37:15.5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157 0 12415,'-4'511'280,"3"-493"-280,-2 56 31,-43 651 1304,6-466-129,40-257-1206,-11 36 180,11-36-204,-1-1-1,0 1 1,0 0 0,0 0 0,0 0-1,0-1 1,0 1 0,0 0-1,0-1 1,-1 1 0,1-1-1,-1 1 1,1-1 0,-1 0-1,-3 2 1,5-2-62,-1-1-1,1 0 1,-1 0-1,0 0 1,1 0 0,-1 0-1,0 0 1,1 0 0,-1 0-1,1-1 1,-1 1 0,0 0-1,1 0 1,-1 0 0,1-1-1,-1 1 1,1 0-1,-1-1 1,1 1 0,-1 0-1,1-1 1,-1 1 0,1-1-1,-1 1 1,1-1 0,0 1-1,-1-1 1,1 1 0,0-1-1,-1 1 1,1-1-1,0 1 1,-1-2 0,-7-22-3473,7 22 3102,-2-11-2738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4T07:37:15.8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0 386 10111,'12'57'1221,"-7"-27"-888,19 57 1,-23-85-380,0 1-1,0-1 0,0 0 0,0 0 0,0 1 1,1-1-1,-1 0 0,1 0 0,0 0 0,-1 0 1,5 3-1,-5-5 23,0 0 0,0 1 0,-1-1 0,1 0 1,0 1-1,0-1 0,0 0 0,0 0 0,0 0 1,0 0-1,-1 0 0,1 0 0,0 0 0,0 0 1,0 0-1,0 0 0,0 0 0,0-1 0,0 1 0,-1 0 1,1-1-1,0 1 0,0 0 0,0-1 0,-1 1 1,1-1-1,0 1 0,-1-1 0,1 0 0,0 1 1,-1-1-1,1 0 0,-1 1 0,1-1 0,-1 0 0,1-1 1,25-35 545,-2-2 0,-1-1 1,23-60-1,21-79-123,-28 70-667,-23 65-1372,-4 13-2434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4T07:37:16.3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8 218 7039,'-1'-3'284,"0"1"-1,0-1 0,0 0 0,0 0 1,0 0-1,1 0 0,-1 0 1,1 0-1,0 0 0,0 0 0,0 0 1,0 0-1,2-5 0,0 1 59,0 1 0,1-1-1,0 1 1,7-11 0,-4 7-144,0 1 0,1 0 0,0 1 0,0 0 0,1 0 1,14-11-1,-3 5 213,1 1 1,22-11-1,-41 24-408,0-1-1,0 0 1,0 0-1,0 1 1,0-1-1,1 1 1,-1-1-1,0 1 1,0 0-1,0-1 1,1 1-1,-1 0 1,0 0-1,0 0 1,0 0-1,1 0 1,-1 0-1,0 0 1,0 0-1,1 0 1,-1 0-1,0 1 1,0-1-1,0 1 1,0-1-1,0 1 1,1-1-1,-1 1 1,0 0-1,0-1 1,0 1-1,0 0 1,-1 0-1,1 0 1,0-1-1,0 1 1,0 0-1,-1 0 1,1 1-1,0-1 1,-1 0-1,1 0 1,-1 0-1,1 0 1,-1 0-1,0 2 1,11 28 144,-2 1 0,-1 0 1,-2 0-1,3 35 1,14 70 269,-23-136-421,1 2-55,-1 0 0,1 0 0,0 0 0,0 0 0,0 0 0,0 0 0,1-1 0,-1 1 0,1 0 0,-1-1 0,1 1 1,3 2-1,-3-20-1552,-3-26-2456,-1 27 187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4T07:37:16.96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68 10879,'0'0'2116,"11"-9"-757,-7 4-1164,2-2-36,1 0 1,0 0 0,0 1 0,1 0-1,9-7 1,-15 12-157,0 0 0,0 0 0,0 0 0,1 0 0,-1 1-1,0-1 1,0 0 0,0 1 0,1 0 0,-1-1 0,0 1 0,0 0 0,1 0 0,-1 0 0,0 1 0,1-1-1,-1 1 1,0-1 0,0 1 0,0 0 0,0-1 0,1 1 0,-1 0 0,0 0 0,0 1 0,-1-1-1,1 0 1,2 2 0,0 1-29,0 1-1,0-1 0,-1 1 0,1 0 1,-1 0-1,0 0 0,0 0 0,-1 0 1,0 1-1,0-1 0,2 7 0,2 11-221,3 32 0,-8-49 225,5 51-156,-4 111 0,-3-84 620,1-79-460,3-6-42,3-12-167,7-22-459,-8-5-168,-1 5-1888,3 14-2731,-5 16 3450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4T07:37:17.3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 42 12159,'0'0'768,"2"5"616,-4-9-2040,1-2 272,-1 0 0,2-1-1200,-1-1-240,1 1-56,0-2-1352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4T07:37:17.7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 0 14207,'-16'41'1035,"7"-22"-907,-6 24 1,13-37-154,1-1 0,0 1-1,0 0 1,0-1 0,1 1 0,0 0 0,0 0 0,0-1-1,2 7 1,-2-11 6,0 0-1,0 0 1,1-1-1,-1 1 0,0 0 1,1 0-1,-1 0 1,1 0-1,-1 0 0,1-1 1,-1 1-1,1 0 1,-1 0-1,1-1 1,0 1-1,-1 0 0,1-1 1,0 1-1,0-1 1,0 1-1,-1-1 1,1 1-1,0-1 0,0 0 1,0 1-1,0-1 1,0 0-1,0 0 0,0 0 1,-1 0-1,1 1 1,0-1-1,0 0 1,0-1-1,0 1 0,0 0 1,0 0-1,0 0 1,1-1-1,6-1-210,-1-1 0,0 1 1,1-1-1,6-5 0,2 1 94,-7 3 99,0 1 1,0 1-1,1 0 0,-1 0 0,1 1 0,-1 0 0,1 0 0,0 1 0,-1 1 0,17 2 1,-22-3 41,1 1 0,-1 1 0,1-1 0,-1 0 1,0 1-1,0 0 0,0 0 0,0 0 0,0 1 0,0-1 1,-1 1-1,1 0 0,-1 0 0,0 0 0,0 0 1,0 1-1,0-1 0,0 1 0,-1 0 0,1 0 1,-1 0-1,0 0 0,-1 0 0,3 7 0,-2-4 133,-1 1-1,0-1 0,0 1 0,-1 0 1,0-1-1,0 1 0,-1 0 0,0-1 1,-2 11-1,2-14-99,0 0 0,-1 0 1,1 0-1,-1 0 0,1 0 0,-1-1 0,0 1 1,0 0-1,-1-1 0,1 0 0,-1 0 0,0 1 1,0-1-1,0-1 0,0 1 0,0 0 1,0-1-1,-8 4 0,9-5-124,0 0-1,-1 0 1,1-1-1,0 1 1,-1-1 0,1 0-1,-1 0 1,1 0-1,-1 0 1,1 0 0,-1 0-1,1 0 1,0-1 0,-1 1-1,1-1 1,0 0-1,-1 0 1,1 0 0,0 0-1,0 0 1,0 0-1,-1-1 1,-1-1 0,-22-26-4628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4T07:37:18.1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0 202 11903,'11'-7'1313,"0"0"-1,18-18 1,-7 3-837,22-28 1,-39 42-846,0 1 0,0 0 0,-1-1 0,-1 0 0,4-10 0,6-11-4326,-10 24 897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4-14T07:37:18.49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14 122 6015,'-13'0'6262,"15"-5"-6016,1 1 0,-1-1 0,1 0 1,0 1-1,1-1 0,-1 1 1,9-7-1,7-11 330,-4-4-1387,-14 24 217,0 0 0,0 0 0,-1 0-1,1 0 1,-1 0 0,1 0 0,-1 0 0,0 0-1,0-4 1,-1-1-2605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907A-BAF2-444A-97F4-A7A7233166CD}" type="datetimeFigureOut">
              <a:rPr lang="en-GB" smtClean="0"/>
              <a:t>14/04/2021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86A77-F921-4DB6-82D4-FC8A24FBF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368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907A-BAF2-444A-97F4-A7A7233166CD}" type="datetimeFigureOut">
              <a:rPr lang="en-GB" smtClean="0"/>
              <a:t>14/04/2021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86A77-F921-4DB6-82D4-FC8A24FBF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979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907A-BAF2-444A-97F4-A7A7233166CD}" type="datetimeFigureOut">
              <a:rPr lang="en-GB" smtClean="0"/>
              <a:t>14/04/2021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86A77-F921-4DB6-82D4-FC8A24FBF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147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907A-BAF2-444A-97F4-A7A7233166CD}" type="datetimeFigureOut">
              <a:rPr lang="en-GB" smtClean="0"/>
              <a:t>14/04/2021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86A77-F921-4DB6-82D4-FC8A24FBF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182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907A-BAF2-444A-97F4-A7A7233166CD}" type="datetimeFigureOut">
              <a:rPr lang="en-GB" smtClean="0"/>
              <a:t>14/04/2021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86A77-F921-4DB6-82D4-FC8A24FBF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173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907A-BAF2-444A-97F4-A7A7233166CD}" type="datetimeFigureOut">
              <a:rPr lang="en-GB" smtClean="0"/>
              <a:t>14/04/2021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86A77-F921-4DB6-82D4-FC8A24FBF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559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907A-BAF2-444A-97F4-A7A7233166CD}" type="datetimeFigureOut">
              <a:rPr lang="en-GB" smtClean="0"/>
              <a:t>14/04/2021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86A77-F921-4DB6-82D4-FC8A24FBF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218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907A-BAF2-444A-97F4-A7A7233166CD}" type="datetimeFigureOut">
              <a:rPr lang="en-GB" smtClean="0"/>
              <a:t>14/04/2021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86A77-F921-4DB6-82D4-FC8A24FBF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64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907A-BAF2-444A-97F4-A7A7233166CD}" type="datetimeFigureOut">
              <a:rPr lang="en-GB" smtClean="0"/>
              <a:t>14/04/2021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86A77-F921-4DB6-82D4-FC8A24FBF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975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907A-BAF2-444A-97F4-A7A7233166CD}" type="datetimeFigureOut">
              <a:rPr lang="en-GB" smtClean="0"/>
              <a:t>14/04/2021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86A77-F921-4DB6-82D4-FC8A24FBF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934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907A-BAF2-444A-97F4-A7A7233166CD}" type="datetimeFigureOut">
              <a:rPr lang="en-GB" smtClean="0"/>
              <a:t>14/04/2021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86A77-F921-4DB6-82D4-FC8A24FBF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180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B907A-BAF2-444A-97F4-A7A7233166CD}" type="datetimeFigureOut">
              <a:rPr lang="en-GB" smtClean="0"/>
              <a:t>14/04/2021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86A77-F921-4DB6-82D4-FC8A24FBFA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453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customXml" Target="../ink/ink6.xml"/><Relationship Id="rId18" Type="http://schemas.openxmlformats.org/officeDocument/2006/relationships/image" Target="../media/image13.png"/><Relationship Id="rId26" Type="http://schemas.openxmlformats.org/officeDocument/2006/relationships/image" Target="../media/image17.png"/><Relationship Id="rId3" Type="http://schemas.openxmlformats.org/officeDocument/2006/relationships/customXml" Target="../ink/ink1.xml"/><Relationship Id="rId21" Type="http://schemas.openxmlformats.org/officeDocument/2006/relationships/customXml" Target="../ink/ink10.xml"/><Relationship Id="rId7" Type="http://schemas.openxmlformats.org/officeDocument/2006/relationships/customXml" Target="../ink/ink3.xml"/><Relationship Id="rId12" Type="http://schemas.openxmlformats.org/officeDocument/2006/relationships/image" Target="../media/image10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2" Type="http://schemas.openxmlformats.org/officeDocument/2006/relationships/image" Target="../media/image5.png"/><Relationship Id="rId16" Type="http://schemas.openxmlformats.org/officeDocument/2006/relationships/image" Target="../media/image12.png"/><Relationship Id="rId20" Type="http://schemas.openxmlformats.org/officeDocument/2006/relationships/image" Target="../media/image14.png"/><Relationship Id="rId29" Type="http://schemas.openxmlformats.org/officeDocument/2006/relationships/customXml" Target="../ink/ink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customXml" Target="../ink/ink5.xml"/><Relationship Id="rId24" Type="http://schemas.openxmlformats.org/officeDocument/2006/relationships/image" Target="../media/image16.png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18.png"/><Relationship Id="rId10" Type="http://schemas.openxmlformats.org/officeDocument/2006/relationships/image" Target="../media/image9.png"/><Relationship Id="rId19" Type="http://schemas.openxmlformats.org/officeDocument/2006/relationships/customXml" Target="../ink/ink9.xml"/><Relationship Id="rId4" Type="http://schemas.openxmlformats.org/officeDocument/2006/relationships/image" Target="../media/image6.png"/><Relationship Id="rId9" Type="http://schemas.openxmlformats.org/officeDocument/2006/relationships/customXml" Target="../ink/ink4.xml"/><Relationship Id="rId14" Type="http://schemas.openxmlformats.org/officeDocument/2006/relationships/image" Target="../media/image11.png"/><Relationship Id="rId22" Type="http://schemas.openxmlformats.org/officeDocument/2006/relationships/image" Target="../media/image15.png"/><Relationship Id="rId27" Type="http://schemas.openxmlformats.org/officeDocument/2006/relationships/customXml" Target="../ink/ink13.xml"/><Relationship Id="rId30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4959" t="18761" r="8493" b="33810"/>
          <a:stretch/>
        </p:blipFill>
        <p:spPr>
          <a:xfrm>
            <a:off x="1203960" y="0"/>
            <a:ext cx="4046535" cy="32820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4366" t="19142" r="50635" b="34001"/>
          <a:stretch/>
        </p:blipFill>
        <p:spPr>
          <a:xfrm>
            <a:off x="6865935" y="0"/>
            <a:ext cx="3725865" cy="31175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11627" t="30001" r="50278" b="23332"/>
          <a:stretch/>
        </p:blipFill>
        <p:spPr>
          <a:xfrm>
            <a:off x="1372070" y="3461657"/>
            <a:ext cx="4030825" cy="33963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4495" y="3574730"/>
            <a:ext cx="4395597" cy="317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619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990" t="20203" r="27633" b="4667"/>
          <a:stretch/>
        </p:blipFill>
        <p:spPr>
          <a:xfrm>
            <a:off x="2732636" y="-112009"/>
            <a:ext cx="7030627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17EB431-D1E7-492C-B1CC-1A465A79E541}"/>
              </a:ext>
            </a:extLst>
          </p:cNvPr>
          <p:cNvGrpSpPr/>
          <p:nvPr/>
        </p:nvGrpSpPr>
        <p:grpSpPr>
          <a:xfrm>
            <a:off x="3867867" y="1264572"/>
            <a:ext cx="219960" cy="604080"/>
            <a:chOff x="3867867" y="1264572"/>
            <a:chExt cx="219960" cy="60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80E3488B-DD40-4186-8FA8-ADB09F707FD5}"/>
                    </a:ext>
                  </a:extLst>
                </p14:cNvPr>
                <p14:cNvContentPartPr/>
                <p14:nvPr/>
              </p14:nvContentPartPr>
              <p14:xfrm>
                <a:off x="3970827" y="1302732"/>
                <a:ext cx="32400" cy="54252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80E3488B-DD40-4186-8FA8-ADB09F707FD5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962187" y="1294092"/>
                  <a:ext cx="50040" cy="56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D3E24F95-3D1D-45BE-99E6-9AC839510916}"/>
                    </a:ext>
                  </a:extLst>
                </p14:cNvPr>
                <p14:cNvContentPartPr/>
                <p14:nvPr/>
              </p14:nvContentPartPr>
              <p14:xfrm>
                <a:off x="3958947" y="1657692"/>
                <a:ext cx="128880" cy="2109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D3E24F95-3D1D-45BE-99E6-9AC83951091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949947" y="1648692"/>
                  <a:ext cx="146520" cy="22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B3B01870-6A5F-4781-94C3-6EF2B9C8E39E}"/>
                    </a:ext>
                  </a:extLst>
                </p14:cNvPr>
                <p14:cNvContentPartPr/>
                <p14:nvPr/>
              </p14:nvContentPartPr>
              <p14:xfrm>
                <a:off x="3867867" y="1264572"/>
                <a:ext cx="168840" cy="145080"/>
              </p14:xfrm>
            </p:contentPart>
          </mc:Choice>
          <mc:Fallback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B3B01870-6A5F-4781-94C3-6EF2B9C8E39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858867" y="1255572"/>
                  <a:ext cx="186480" cy="1627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159B063-DC70-4A7A-B0A8-B414A642871E}"/>
              </a:ext>
            </a:extLst>
          </p:cNvPr>
          <p:cNvGrpSpPr/>
          <p:nvPr/>
        </p:nvGrpSpPr>
        <p:grpSpPr>
          <a:xfrm>
            <a:off x="3667707" y="1359252"/>
            <a:ext cx="270720" cy="253800"/>
            <a:chOff x="3667707" y="1359252"/>
            <a:chExt cx="270720" cy="253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A30F3BBD-9352-4F33-B85D-B205BA30C522}"/>
                    </a:ext>
                  </a:extLst>
                </p14:cNvPr>
                <p14:cNvContentPartPr/>
                <p14:nvPr/>
              </p14:nvContentPartPr>
              <p14:xfrm>
                <a:off x="3667707" y="1506132"/>
                <a:ext cx="89280" cy="106920"/>
              </p14:xfrm>
            </p:contentPart>
          </mc:Choice>
          <mc:Fallback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A30F3BBD-9352-4F33-B85D-B205BA30C522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659067" y="1497132"/>
                  <a:ext cx="106920" cy="12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2D425C0B-37AB-438F-B486-22D1D921FE69}"/>
                    </a:ext>
                  </a:extLst>
                </p14:cNvPr>
                <p14:cNvContentPartPr/>
                <p14:nvPr/>
              </p14:nvContentPartPr>
              <p14:xfrm>
                <a:off x="3829707" y="1547172"/>
                <a:ext cx="2160" cy="5040"/>
              </p14:xfrm>
            </p:contentPart>
          </mc:Choice>
          <mc:Fallback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2D425C0B-37AB-438F-B486-22D1D921FE6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821067" y="1538532"/>
                  <a:ext cx="198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0253D07-2C99-4A9B-A2B6-DE04E2BE6840}"/>
                    </a:ext>
                  </a:extLst>
                </p14:cNvPr>
                <p14:cNvContentPartPr/>
                <p14:nvPr/>
              </p14:nvContentPartPr>
              <p14:xfrm>
                <a:off x="3822867" y="1359252"/>
                <a:ext cx="115560" cy="21060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0253D07-2C99-4A9B-A2B6-DE04E2BE684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813867" y="1350612"/>
                  <a:ext cx="133200" cy="228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4BFBAA4-C27C-4720-AA5E-177C2E037844}"/>
              </a:ext>
            </a:extLst>
          </p:cNvPr>
          <p:cNvGrpSpPr/>
          <p:nvPr/>
        </p:nvGrpSpPr>
        <p:grpSpPr>
          <a:xfrm>
            <a:off x="3503907" y="1902852"/>
            <a:ext cx="464400" cy="604080"/>
            <a:chOff x="3503907" y="1902852"/>
            <a:chExt cx="464400" cy="60408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E4C7654-4904-469A-BCF2-2E6C47AF7F7C}"/>
                    </a:ext>
                  </a:extLst>
                </p14:cNvPr>
                <p14:cNvContentPartPr/>
                <p14:nvPr/>
              </p14:nvContentPartPr>
              <p14:xfrm>
                <a:off x="3879747" y="1910772"/>
                <a:ext cx="56880" cy="5961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E4C7654-4904-469A-BCF2-2E6C47AF7F7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3871107" y="1901772"/>
                  <a:ext cx="74520" cy="61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5C7249B1-0CFC-49B2-AA34-C43887A637BC}"/>
                    </a:ext>
                  </a:extLst>
                </p14:cNvPr>
                <p14:cNvContentPartPr/>
                <p14:nvPr/>
              </p14:nvContentPartPr>
              <p14:xfrm>
                <a:off x="3844467" y="2275812"/>
                <a:ext cx="123840" cy="21312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5C7249B1-0CFC-49B2-AA34-C43887A637B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3835467" y="2266812"/>
                  <a:ext cx="14148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541E3F54-2074-4CC7-9E9A-E79D68A1F83E}"/>
                    </a:ext>
                  </a:extLst>
                </p14:cNvPr>
                <p14:cNvContentPartPr/>
                <p14:nvPr/>
              </p14:nvContentPartPr>
              <p14:xfrm>
                <a:off x="3854187" y="1902852"/>
                <a:ext cx="108000" cy="1425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541E3F54-2074-4CC7-9E9A-E79D68A1F83E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3845547" y="1894212"/>
                  <a:ext cx="125640" cy="16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12F33C30-88A6-4BB4-9434-76A53DAAEBE2}"/>
                    </a:ext>
                  </a:extLst>
                </p14:cNvPr>
                <p14:cNvContentPartPr/>
                <p14:nvPr/>
              </p14:nvContentPartPr>
              <p14:xfrm>
                <a:off x="3503907" y="2141892"/>
                <a:ext cx="83880" cy="1724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12F33C30-88A6-4BB4-9434-76A53DAAEBE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3495267" y="2132892"/>
                  <a:ext cx="101520" cy="190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95CCA1F-40A2-4380-9B38-3D3BD80D550D}"/>
                    </a:ext>
                  </a:extLst>
                </p14:cNvPr>
                <p14:cNvContentPartPr/>
                <p14:nvPr/>
              </p14:nvContentPartPr>
              <p14:xfrm>
                <a:off x="3670947" y="2250252"/>
                <a:ext cx="2160" cy="1692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95CCA1F-40A2-4380-9B38-3D3BD80D550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3661947" y="2241252"/>
                  <a:ext cx="19800" cy="34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90AF681A-EA50-446D-BA32-482E8D8A2A2F}"/>
                    </a:ext>
                  </a:extLst>
                </p14:cNvPr>
                <p14:cNvContentPartPr/>
                <p14:nvPr/>
              </p14:nvContentPartPr>
              <p14:xfrm>
                <a:off x="3653307" y="2109492"/>
                <a:ext cx="108720" cy="13644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90AF681A-EA50-446D-BA32-482E8D8A2A2F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3644667" y="2100492"/>
                  <a:ext cx="126360" cy="15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C7F1622E-8618-4896-A3DE-0434C6ED87C9}"/>
                    </a:ext>
                  </a:extLst>
                </p14:cNvPr>
                <p14:cNvContentPartPr/>
                <p14:nvPr/>
              </p14:nvContentPartPr>
              <p14:xfrm>
                <a:off x="3691827" y="2030292"/>
                <a:ext cx="58680" cy="7272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C7F1622E-8618-4896-A3DE-0434C6ED87C9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3682827" y="2021652"/>
                  <a:ext cx="76320" cy="90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4CF204E-486C-4BA1-B31A-BFB8E215A957}"/>
                    </a:ext>
                  </a:extLst>
                </p14:cNvPr>
                <p14:cNvContentPartPr/>
                <p14:nvPr/>
              </p14:nvContentPartPr>
              <p14:xfrm>
                <a:off x="3585627" y="2263932"/>
                <a:ext cx="25920" cy="4428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4CF204E-486C-4BA1-B31A-BFB8E215A957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3576987" y="2254932"/>
                  <a:ext cx="43560" cy="61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616989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809301"/>
            <a:ext cx="12192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277712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4959" t="18761" r="8493" b="33810"/>
          <a:stretch/>
        </p:blipFill>
        <p:spPr>
          <a:xfrm>
            <a:off x="2340621" y="159828"/>
            <a:ext cx="3015437" cy="24457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4366" t="19142" r="50635" b="34001"/>
          <a:stretch/>
        </p:blipFill>
        <p:spPr>
          <a:xfrm>
            <a:off x="6387156" y="159829"/>
            <a:ext cx="2776477" cy="23231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11627" t="30001" r="50278" b="23332"/>
          <a:stretch/>
        </p:blipFill>
        <p:spPr>
          <a:xfrm>
            <a:off x="2352329" y="3540719"/>
            <a:ext cx="3003729" cy="25309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629459" y="2667279"/>
            <a:ext cx="24160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DR of the Congo </a:t>
            </a:r>
          </a:p>
          <a:p>
            <a:pPr algn="ctr"/>
            <a:r>
              <a:rPr lang="en-GB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 colours are 60cm</a:t>
            </a:r>
            <a:r>
              <a:rPr lang="en-GB" sz="16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1600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94894" y="2483004"/>
            <a:ext cx="3376279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tabLst>
                <a:tab pos="3723640" algn="l"/>
              </a:tabLst>
            </a:pPr>
            <a:r>
              <a:rPr lang="en-GB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Trinidad and Tobago </a:t>
            </a:r>
          </a:p>
          <a:p>
            <a:pPr algn="ctr">
              <a:lnSpc>
                <a:spcPct val="115000"/>
              </a:lnSpc>
              <a:tabLst>
                <a:tab pos="3723640" algn="l"/>
              </a:tabLst>
            </a:pPr>
            <a:r>
              <a:rPr lang="en-GB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White = 20cm</a:t>
            </a:r>
            <a:r>
              <a:rPr lang="en-GB" sz="16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Black = 40cm</a:t>
            </a:r>
            <a:r>
              <a:rPr lang="en-GB" sz="16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 algn="ctr">
              <a:lnSpc>
                <a:spcPct val="115000"/>
              </a:lnSpc>
              <a:tabLst>
                <a:tab pos="3723640" algn="l"/>
              </a:tabLst>
            </a:pPr>
            <a:r>
              <a:rPr lang="en-GB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Red = 120cm</a:t>
            </a:r>
            <a:r>
              <a:rPr lang="en-GB" sz="16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17369" y="6064516"/>
            <a:ext cx="3664260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Kuwait </a:t>
            </a:r>
          </a:p>
          <a:p>
            <a:pPr algn="ctr">
              <a:lnSpc>
                <a:spcPct val="115000"/>
              </a:lnSpc>
            </a:pPr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Black = 40cm</a:t>
            </a:r>
            <a:r>
              <a:rPr lang="en-GB" sz="14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Green/Red = 70cm</a:t>
            </a:r>
            <a:r>
              <a:rPr lang="en-GB" sz="14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White = 60cm</a:t>
            </a:r>
            <a:r>
              <a:rPr lang="en-GB" sz="14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1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891018" y="6098167"/>
            <a:ext cx="3376279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tabLst>
                <a:tab pos="3723640" algn="l"/>
              </a:tabLst>
            </a:pPr>
            <a:r>
              <a:rPr lang="en-GB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United Kingdom</a:t>
            </a:r>
          </a:p>
          <a:p>
            <a:pPr algn="ctr">
              <a:lnSpc>
                <a:spcPct val="115000"/>
              </a:lnSpc>
              <a:tabLst>
                <a:tab pos="3723640" algn="l"/>
              </a:tabLst>
            </a:pPr>
            <a:r>
              <a:rPr lang="en-GB" sz="16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Red = 86cm</a:t>
            </a:r>
            <a:r>
              <a:rPr lang="en-GB" sz="1600" b="1" baseline="300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4295" y="3692224"/>
            <a:ext cx="3284711" cy="237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59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990" t="20203" r="27633" b="4667"/>
          <a:stretch/>
        </p:blipFill>
        <p:spPr>
          <a:xfrm>
            <a:off x="1199406" y="0"/>
            <a:ext cx="70306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07922" y="1828022"/>
            <a:ext cx="18269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D 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? = 3.98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21353" y="1375024"/>
            <a:ext cx="1631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A = 8.125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86262" y="1375024"/>
            <a:ext cx="18590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B = 9.9375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0813" y="1828022"/>
            <a:ext cx="1631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C 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? = 3.5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0813" y="3211601"/>
            <a:ext cx="1631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H = 7.5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? 2.25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0813" y="2680475"/>
            <a:ext cx="1631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E = 16.25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63194" y="2629866"/>
            <a:ext cx="1631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F = 7.5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? = 3.5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61591" y="2677799"/>
            <a:ext cx="1631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G = 16.25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? = 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0813" y="4364156"/>
            <a:ext cx="1631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L 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? = 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61202" y="3290944"/>
            <a:ext cx="1631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I = 12.5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? = 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4028" y="3994824"/>
            <a:ext cx="16311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J = 17.5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4336" y="3961013"/>
            <a:ext cx="1631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K = 14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? = 6.2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21353" y="5103837"/>
            <a:ext cx="16311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solidFill>
                  <a:srgbClr val="FF0000"/>
                </a:solidFill>
              </a:rPr>
              <a:t>M = 15.7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? 7</a:t>
            </a:r>
          </a:p>
          <a:p>
            <a:pPr algn="ctr"/>
            <a:r>
              <a:rPr lang="en-GB" sz="2000" dirty="0">
                <a:solidFill>
                  <a:srgbClr val="FF0000"/>
                </a:solidFill>
              </a:rPr>
              <a:t>? 5.6</a:t>
            </a:r>
          </a:p>
        </p:txBody>
      </p:sp>
    </p:spTree>
    <p:extLst>
      <p:ext uri="{BB962C8B-B14F-4D97-AF65-F5344CB8AC3E}">
        <p14:creationId xmlns:p14="http://schemas.microsoft.com/office/powerpoint/2010/main" val="279085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102</Words>
  <Application>Microsoft Office PowerPoint</Application>
  <PresentationFormat>Widescreen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20</cp:revision>
  <dcterms:created xsi:type="dcterms:W3CDTF">2017-04-25T11:01:55Z</dcterms:created>
  <dcterms:modified xsi:type="dcterms:W3CDTF">2021-04-14T07:45:38Z</dcterms:modified>
</cp:coreProperties>
</file>