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7" d="100"/>
          <a:sy n="87" d="100"/>
        </p:scale>
        <p:origin x="12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A47F6-33C8-40DC-BDBD-2E6A6FCB5F7D}" type="datetimeFigureOut">
              <a:rPr lang="en-GB" smtClean="0"/>
              <a:t>10/01/2016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9F925-7E59-46B8-9ED4-7E9CC97C34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9662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A47F6-33C8-40DC-BDBD-2E6A6FCB5F7D}" type="datetimeFigureOut">
              <a:rPr lang="en-GB" smtClean="0"/>
              <a:t>10/01/2016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9F925-7E59-46B8-9ED4-7E9CC97C34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0554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A47F6-33C8-40DC-BDBD-2E6A6FCB5F7D}" type="datetimeFigureOut">
              <a:rPr lang="en-GB" smtClean="0"/>
              <a:t>10/01/2016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9F925-7E59-46B8-9ED4-7E9CC97C34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5602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A47F6-33C8-40DC-BDBD-2E6A6FCB5F7D}" type="datetimeFigureOut">
              <a:rPr lang="en-GB" smtClean="0"/>
              <a:t>10/01/2016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9F925-7E59-46B8-9ED4-7E9CC97C34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7367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A47F6-33C8-40DC-BDBD-2E6A6FCB5F7D}" type="datetimeFigureOut">
              <a:rPr lang="en-GB" smtClean="0"/>
              <a:t>10/01/2016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9F925-7E59-46B8-9ED4-7E9CC97C34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6227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A47F6-33C8-40DC-BDBD-2E6A6FCB5F7D}" type="datetimeFigureOut">
              <a:rPr lang="en-GB" smtClean="0"/>
              <a:t>10/01/2016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9F925-7E59-46B8-9ED4-7E9CC97C34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5934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A47F6-33C8-40DC-BDBD-2E6A6FCB5F7D}" type="datetimeFigureOut">
              <a:rPr lang="en-GB" smtClean="0"/>
              <a:t>10/01/2016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9F925-7E59-46B8-9ED4-7E9CC97C34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8059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A47F6-33C8-40DC-BDBD-2E6A6FCB5F7D}" type="datetimeFigureOut">
              <a:rPr lang="en-GB" smtClean="0"/>
              <a:t>10/01/2016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9F925-7E59-46B8-9ED4-7E9CC97C34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4035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A47F6-33C8-40DC-BDBD-2E6A6FCB5F7D}" type="datetimeFigureOut">
              <a:rPr lang="en-GB" smtClean="0"/>
              <a:t>10/01/2016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9F925-7E59-46B8-9ED4-7E9CC97C34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05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A47F6-33C8-40DC-BDBD-2E6A6FCB5F7D}" type="datetimeFigureOut">
              <a:rPr lang="en-GB" smtClean="0"/>
              <a:t>10/01/2016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9F925-7E59-46B8-9ED4-7E9CC97C34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7423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A47F6-33C8-40DC-BDBD-2E6A6FCB5F7D}" type="datetimeFigureOut">
              <a:rPr lang="en-GB" smtClean="0"/>
              <a:t>10/01/2016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9F925-7E59-46B8-9ED4-7E9CC97C34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3165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AA47F6-33C8-40DC-BDBD-2E6A6FCB5F7D}" type="datetimeFigureOut">
              <a:rPr lang="en-GB" smtClean="0"/>
              <a:t>10/01/2016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99F925-7E59-46B8-9ED4-7E9CC97C34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0756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4105903"/>
              </p:ext>
            </p:extLst>
          </p:nvPr>
        </p:nvGraphicFramePr>
        <p:xfrm>
          <a:off x="985834" y="1538581"/>
          <a:ext cx="10009000" cy="4487644"/>
        </p:xfrm>
        <a:graphic>
          <a:graphicData uri="http://schemas.openxmlformats.org/drawingml/2006/table">
            <a:tbl>
              <a:tblPr firstRow="1" firstCol="1" bandRow="1"/>
              <a:tblGrid>
                <a:gridCol w="2501782"/>
                <a:gridCol w="2501782"/>
                <a:gridCol w="2502718"/>
                <a:gridCol w="2502718"/>
              </a:tblGrid>
              <a:tr h="11219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x 5.14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 x 4.19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 x 7.8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x 4.19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19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x 3.7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x 9.23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x 5.14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 x 3.7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19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 x 7.8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x 7.8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 x 9.23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x 6.89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19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 x 3.7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x 9.23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 x 7.8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x 9.23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0" y="326122"/>
            <a:ext cx="12192000" cy="758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40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Decimal Multiplication Bingo - Answers</a:t>
            </a:r>
            <a:endParaRPr lang="en-GB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0705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</Words>
  <Application>Microsoft Office PowerPoint</Application>
  <PresentationFormat>Widescreen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2016-01-10T07:36:47Z</dcterms:created>
  <dcterms:modified xsi:type="dcterms:W3CDTF">2016-01-10T07:36:53Z</dcterms:modified>
</cp:coreProperties>
</file>