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24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54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79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6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86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8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45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7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5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5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332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42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49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11638" y="481823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11638" y="5856247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9e852d27-29a1-4c6b-9c37-2f9aedd4e5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38" y="233433"/>
            <a:ext cx="5904983" cy="44287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106" y="233433"/>
            <a:ext cx="5748669" cy="44287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438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9665" y="2056014"/>
            <a:ext cx="9199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887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5194" y="528155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8" name="Picture 2" descr="https://images.diagnosticquestions.com/uploads/Questions/9e852d27-29a1-4c6b-9c37-2f9aedd4e5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38" y="233433"/>
            <a:ext cx="5904983" cy="44287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106" y="233433"/>
            <a:ext cx="5748669" cy="44287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208738" y="233434"/>
            <a:ext cx="5904983" cy="44287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11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75209" y="3438823"/>
            <a:ext cx="40683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gave the interior angle.</a:t>
            </a:r>
            <a:endParaRPr lang="en-GB" sz="4400" dirty="0"/>
          </a:p>
        </p:txBody>
      </p:sp>
      <p:pic>
        <p:nvPicPr>
          <p:cNvPr id="8" name="Picture 2" descr="https://images.diagnosticquestions.com/uploads/Questions/9e852d27-29a1-4c6b-9c37-2f9aedd4e5a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00" y="201536"/>
            <a:ext cx="6791303" cy="50934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772" t="25695" r="61938" b="57821"/>
          <a:stretch/>
        </p:blipFill>
        <p:spPr>
          <a:xfrm>
            <a:off x="1349673" y="4786510"/>
            <a:ext cx="4618864" cy="200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54794" y="137595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5869" y="3037110"/>
            <a:ext cx="52543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 don’t recognise they need to work out the exterior angle.</a:t>
            </a:r>
            <a:endParaRPr lang="en-GB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4" y="209565"/>
            <a:ext cx="6326372" cy="48737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048" t="25695" r="34795" b="57821"/>
          <a:stretch/>
        </p:blipFill>
        <p:spPr>
          <a:xfrm>
            <a:off x="1035199" y="4727553"/>
            <a:ext cx="4865269" cy="212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1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2020-01-04T09:09:49Z</dcterms:created>
  <dcterms:modified xsi:type="dcterms:W3CDTF">2020-01-04T15:12:17Z</dcterms:modified>
</cp:coreProperties>
</file>