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1" r:id="rId3"/>
    <p:sldId id="262" r:id="rId4"/>
    <p:sldId id="266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866EB5-E1B9-49B7-846C-752BCE220A1C}" v="118" dt="2021-11-22T04:41:45.6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0866EB5-E1B9-49B7-846C-752BCE220A1C}"/>
    <pc:docChg chg="undo custSel addSld delSld modSld">
      <pc:chgData name="Stewart Gale" userId="3647ddd2-6040-41ae-a96d-232c23482af8" providerId="ADAL" clId="{20866EB5-E1B9-49B7-846C-752BCE220A1C}" dt="2021-11-22T04:41:54.548" v="199" actId="21"/>
      <pc:docMkLst>
        <pc:docMk/>
      </pc:docMkLst>
      <pc:sldChg chg="delSp modSp mod delAnim">
        <pc:chgData name="Stewart Gale" userId="3647ddd2-6040-41ae-a96d-232c23482af8" providerId="ADAL" clId="{20866EB5-E1B9-49B7-846C-752BCE220A1C}" dt="2021-11-21T10:54:25.548" v="46" actId="478"/>
        <pc:sldMkLst>
          <pc:docMk/>
          <pc:sldMk cId="2351414739" sldId="259"/>
        </pc:sldMkLst>
        <pc:spChg chg="mod">
          <ac:chgData name="Stewart Gale" userId="3647ddd2-6040-41ae-a96d-232c23482af8" providerId="ADAL" clId="{20866EB5-E1B9-49B7-846C-752BCE220A1C}" dt="2021-11-21T10:53:51.827" v="10" actId="1076"/>
          <ac:spMkLst>
            <pc:docMk/>
            <pc:sldMk cId="2351414739" sldId="259"/>
            <ac:spMk id="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2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3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3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3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3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2.867" v="45" actId="478"/>
          <ac:spMkLst>
            <pc:docMk/>
            <pc:sldMk cId="2351414739" sldId="259"/>
            <ac:spMk id="3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3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3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3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3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5.548" v="46" actId="478"/>
          <ac:spMkLst>
            <pc:docMk/>
            <pc:sldMk cId="2351414739" sldId="259"/>
            <ac:spMk id="49" creationId="{00000000-0000-0000-0000-000000000000}"/>
          </ac:spMkLst>
        </pc:spChg>
        <pc:graphicFrameChg chg="mod">
          <ac:chgData name="Stewart Gale" userId="3647ddd2-6040-41ae-a96d-232c23482af8" providerId="ADAL" clId="{20866EB5-E1B9-49B7-846C-752BCE220A1C}" dt="2021-11-21T10:53:51.827" v="10" actId="1076"/>
          <ac:graphicFrameMkLst>
            <pc:docMk/>
            <pc:sldMk cId="2351414739" sldId="259"/>
            <ac:graphicFrameMk id="20" creationId="{00000000-0000-0000-0000-000000000000}"/>
          </ac:graphicFrameMkLst>
        </pc:graphicFrameChg>
        <pc:graphicFrameChg chg="mod">
          <ac:chgData name="Stewart Gale" userId="3647ddd2-6040-41ae-a96d-232c23482af8" providerId="ADAL" clId="{20866EB5-E1B9-49B7-846C-752BCE220A1C}" dt="2021-11-21T10:53:51.827" v="10" actId="1076"/>
          <ac:graphicFrameMkLst>
            <pc:docMk/>
            <pc:sldMk cId="2351414739" sldId="259"/>
            <ac:graphicFrameMk id="35" creationId="{00000000-0000-0000-0000-000000000000}"/>
          </ac:graphicFrameMkLst>
        </pc:graphicFrameChg>
        <pc:picChg chg="del">
          <ac:chgData name="Stewart Gale" userId="3647ddd2-6040-41ae-a96d-232c23482af8" providerId="ADAL" clId="{20866EB5-E1B9-49B7-846C-752BCE220A1C}" dt="2021-11-21T10:53:20.378" v="4" actId="478"/>
          <ac:picMkLst>
            <pc:docMk/>
            <pc:sldMk cId="2351414739" sldId="259"/>
            <ac:picMk id="50" creationId="{00000000-0000-0000-0000-000000000000}"/>
          </ac:picMkLst>
        </pc:picChg>
      </pc:sldChg>
      <pc:sldChg chg="del">
        <pc:chgData name="Stewart Gale" userId="3647ddd2-6040-41ae-a96d-232c23482af8" providerId="ADAL" clId="{20866EB5-E1B9-49B7-846C-752BCE220A1C}" dt="2021-11-21T10:53:10.071" v="0" actId="47"/>
        <pc:sldMkLst>
          <pc:docMk/>
          <pc:sldMk cId="3841162403" sldId="260"/>
        </pc:sldMkLst>
      </pc:sldChg>
      <pc:sldChg chg="addSp delSp modSp mod delAnim">
        <pc:chgData name="Stewart Gale" userId="3647ddd2-6040-41ae-a96d-232c23482af8" providerId="ADAL" clId="{20866EB5-E1B9-49B7-846C-752BCE220A1C}" dt="2021-11-22T04:41:54.548" v="199" actId="21"/>
        <pc:sldMkLst>
          <pc:docMk/>
          <pc:sldMk cId="2739596548" sldId="261"/>
        </pc:sldMkLst>
        <pc:spChg chg="mod">
          <ac:chgData name="Stewart Gale" userId="3647ddd2-6040-41ae-a96d-232c23482af8" providerId="ADAL" clId="{20866EB5-E1B9-49B7-846C-752BCE220A1C}" dt="2021-11-21T10:53:45.781" v="9" actId="1076"/>
          <ac:spMkLst>
            <pc:docMk/>
            <pc:sldMk cId="2739596548" sldId="261"/>
            <ac:spMk id="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2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3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3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3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3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28.997" v="47" actId="478"/>
          <ac:spMkLst>
            <pc:docMk/>
            <pc:sldMk cId="2739596548" sldId="261"/>
            <ac:spMk id="3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3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3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3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3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1.397" v="48" actId="478"/>
          <ac:spMkLst>
            <pc:docMk/>
            <pc:sldMk cId="2739596548" sldId="261"/>
            <ac:spMk id="49" creationId="{00000000-0000-0000-0000-000000000000}"/>
          </ac:spMkLst>
        </pc:spChg>
        <pc:graphicFrameChg chg="mod">
          <ac:chgData name="Stewart Gale" userId="3647ddd2-6040-41ae-a96d-232c23482af8" providerId="ADAL" clId="{20866EB5-E1B9-49B7-846C-752BCE220A1C}" dt="2021-11-21T10:53:45.781" v="9" actId="1076"/>
          <ac:graphicFrameMkLst>
            <pc:docMk/>
            <pc:sldMk cId="2739596548" sldId="261"/>
            <ac:graphicFrameMk id="20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20866EB5-E1B9-49B7-846C-752BCE220A1C}" dt="2021-11-22T04:41:38.979" v="195" actId="20577"/>
          <ac:graphicFrameMkLst>
            <pc:docMk/>
            <pc:sldMk cId="2739596548" sldId="261"/>
            <ac:graphicFrameMk id="35" creationId="{00000000-0000-0000-0000-000000000000}"/>
          </ac:graphicFrameMkLst>
        </pc:graphicFrameChg>
        <pc:picChg chg="add del mod modCrop">
          <ac:chgData name="Stewart Gale" userId="3647ddd2-6040-41ae-a96d-232c23482af8" providerId="ADAL" clId="{20866EB5-E1B9-49B7-846C-752BCE220A1C}" dt="2021-11-22T04:41:54.548" v="199" actId="21"/>
          <ac:picMkLst>
            <pc:docMk/>
            <pc:sldMk cId="2739596548" sldId="261"/>
            <ac:picMk id="2" creationId="{B7DB28BB-B895-44D4-AF95-834831D46E32}"/>
          </ac:picMkLst>
        </pc:picChg>
        <pc:picChg chg="del">
          <ac:chgData name="Stewart Gale" userId="3647ddd2-6040-41ae-a96d-232c23482af8" providerId="ADAL" clId="{20866EB5-E1B9-49B7-846C-752BCE220A1C}" dt="2021-11-21T10:53:22.686" v="5" actId="478"/>
          <ac:picMkLst>
            <pc:docMk/>
            <pc:sldMk cId="2739596548" sldId="261"/>
            <ac:picMk id="50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20866EB5-E1B9-49B7-846C-752BCE220A1C}" dt="2021-11-21T10:54:39.917" v="51" actId="478"/>
        <pc:sldMkLst>
          <pc:docMk/>
          <pc:sldMk cId="3542498950" sldId="262"/>
        </pc:sldMkLst>
        <pc:spChg chg="mod">
          <ac:chgData name="Stewart Gale" userId="3647ddd2-6040-41ae-a96d-232c23482af8" providerId="ADAL" clId="{20866EB5-E1B9-49B7-846C-752BCE220A1C}" dt="2021-11-21T10:53:37.967" v="8" actId="1076"/>
          <ac:spMkLst>
            <pc:docMk/>
            <pc:sldMk cId="3542498950" sldId="262"/>
            <ac:spMk id="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2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3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3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3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3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4.878" v="49" actId="478"/>
          <ac:spMkLst>
            <pc:docMk/>
            <pc:sldMk cId="3542498950" sldId="262"/>
            <ac:spMk id="3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6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7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8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9.917" v="51" actId="478"/>
          <ac:spMkLst>
            <pc:docMk/>
            <pc:sldMk cId="3542498950" sldId="262"/>
            <ac:spMk id="59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0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1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2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3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4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5" creationId="{00000000-0000-0000-0000-000000000000}"/>
          </ac:spMkLst>
        </pc:spChg>
        <pc:spChg chg="del mod">
          <ac:chgData name="Stewart Gale" userId="3647ddd2-6040-41ae-a96d-232c23482af8" providerId="ADAL" clId="{20866EB5-E1B9-49B7-846C-752BCE220A1C}" dt="2021-11-21T10:54:37.437" v="50" actId="478"/>
          <ac:spMkLst>
            <pc:docMk/>
            <pc:sldMk cId="3542498950" sldId="262"/>
            <ac:spMk id="66" creationId="{00000000-0000-0000-0000-000000000000}"/>
          </ac:spMkLst>
        </pc:spChg>
        <pc:graphicFrameChg chg="mod">
          <ac:chgData name="Stewart Gale" userId="3647ddd2-6040-41ae-a96d-232c23482af8" providerId="ADAL" clId="{20866EB5-E1B9-49B7-846C-752BCE220A1C}" dt="2021-11-21T10:53:37.967" v="8" actId="1076"/>
          <ac:graphicFrameMkLst>
            <pc:docMk/>
            <pc:sldMk cId="3542498950" sldId="262"/>
            <ac:graphicFrameMk id="20" creationId="{00000000-0000-0000-0000-000000000000}"/>
          </ac:graphicFrameMkLst>
        </pc:graphicFrameChg>
        <pc:graphicFrameChg chg="mod">
          <ac:chgData name="Stewart Gale" userId="3647ddd2-6040-41ae-a96d-232c23482af8" providerId="ADAL" clId="{20866EB5-E1B9-49B7-846C-752BCE220A1C}" dt="2021-11-21T10:53:37.967" v="8" actId="1076"/>
          <ac:graphicFrameMkLst>
            <pc:docMk/>
            <pc:sldMk cId="3542498950" sldId="262"/>
            <ac:graphicFrameMk id="35" creationId="{00000000-0000-0000-0000-000000000000}"/>
          </ac:graphicFrameMkLst>
        </pc:graphicFrameChg>
        <pc:picChg chg="del">
          <ac:chgData name="Stewart Gale" userId="3647ddd2-6040-41ae-a96d-232c23482af8" providerId="ADAL" clId="{20866EB5-E1B9-49B7-846C-752BCE220A1C}" dt="2021-11-21T10:53:24.727" v="6" actId="478"/>
          <ac:picMkLst>
            <pc:docMk/>
            <pc:sldMk cId="3542498950" sldId="262"/>
            <ac:picMk id="50" creationId="{00000000-0000-0000-0000-000000000000}"/>
          </ac:picMkLst>
        </pc:picChg>
      </pc:sldChg>
      <pc:sldChg chg="del">
        <pc:chgData name="Stewart Gale" userId="3647ddd2-6040-41ae-a96d-232c23482af8" providerId="ADAL" clId="{20866EB5-E1B9-49B7-846C-752BCE220A1C}" dt="2021-11-21T10:53:10.943" v="2" actId="47"/>
        <pc:sldMkLst>
          <pc:docMk/>
          <pc:sldMk cId="1406432239" sldId="263"/>
        </pc:sldMkLst>
      </pc:sldChg>
      <pc:sldChg chg="modSp add mod">
        <pc:chgData name="Stewart Gale" userId="3647ddd2-6040-41ae-a96d-232c23482af8" providerId="ADAL" clId="{20866EB5-E1B9-49B7-846C-752BCE220A1C}" dt="2021-11-22T04:27:43.077" v="113" actId="1036"/>
        <pc:sldMkLst>
          <pc:docMk/>
          <pc:sldMk cId="3135562048" sldId="263"/>
        </pc:sldMkLst>
        <pc:spChg chg="mod">
          <ac:chgData name="Stewart Gale" userId="3647ddd2-6040-41ae-a96d-232c23482af8" providerId="ADAL" clId="{20866EB5-E1B9-49B7-846C-752BCE220A1C}" dt="2021-11-22T04:26:23.201" v="59" actId="20577"/>
          <ac:spMkLst>
            <pc:docMk/>
            <pc:sldMk cId="3135562048" sldId="263"/>
            <ac:spMk id="43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6:34.197" v="69" actId="20577"/>
          <ac:spMkLst>
            <pc:docMk/>
            <pc:sldMk cId="3135562048" sldId="263"/>
            <ac:spMk id="44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6:44.027" v="77" actId="20577"/>
          <ac:spMkLst>
            <pc:docMk/>
            <pc:sldMk cId="3135562048" sldId="263"/>
            <ac:spMk id="45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7:05.861" v="85" actId="20577"/>
          <ac:spMkLst>
            <pc:docMk/>
            <pc:sldMk cId="3135562048" sldId="263"/>
            <ac:spMk id="46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7:20.965" v="95" actId="20577"/>
          <ac:spMkLst>
            <pc:docMk/>
            <pc:sldMk cId="3135562048" sldId="263"/>
            <ac:spMk id="47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7:43.077" v="113" actId="1036"/>
          <ac:spMkLst>
            <pc:docMk/>
            <pc:sldMk cId="3135562048" sldId="263"/>
            <ac:spMk id="48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7:33.852" v="104" actId="20577"/>
          <ac:spMkLst>
            <pc:docMk/>
            <pc:sldMk cId="3135562048" sldId="263"/>
            <ac:spMk id="49" creationId="{00000000-0000-0000-0000-000000000000}"/>
          </ac:spMkLst>
        </pc:spChg>
      </pc:sldChg>
      <pc:sldChg chg="del">
        <pc:chgData name="Stewart Gale" userId="3647ddd2-6040-41ae-a96d-232c23482af8" providerId="ADAL" clId="{20866EB5-E1B9-49B7-846C-752BCE220A1C}" dt="2021-11-21T10:53:11.610" v="3" actId="47"/>
        <pc:sldMkLst>
          <pc:docMk/>
          <pc:sldMk cId="1010486376" sldId="264"/>
        </pc:sldMkLst>
      </pc:sldChg>
      <pc:sldChg chg="modSp add mod">
        <pc:chgData name="Stewart Gale" userId="3647ddd2-6040-41ae-a96d-232c23482af8" providerId="ADAL" clId="{20866EB5-E1B9-49B7-846C-752BCE220A1C}" dt="2021-11-22T04:41:01.984" v="194" actId="20577"/>
        <pc:sldMkLst>
          <pc:docMk/>
          <pc:sldMk cId="3639003536" sldId="264"/>
        </pc:sldMkLst>
        <pc:spChg chg="mod">
          <ac:chgData name="Stewart Gale" userId="3647ddd2-6040-41ae-a96d-232c23482af8" providerId="ADAL" clId="{20866EB5-E1B9-49B7-846C-752BCE220A1C}" dt="2021-11-22T04:36:23.586" v="180" actId="14100"/>
          <ac:spMkLst>
            <pc:docMk/>
            <pc:sldMk cId="3639003536" sldId="264"/>
            <ac:spMk id="28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29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30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31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32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33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35:15.336" v="176" actId="1076"/>
          <ac:spMkLst>
            <pc:docMk/>
            <pc:sldMk cId="3639003536" sldId="264"/>
            <ac:spMk id="34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40:55.177" v="190" actId="20577"/>
          <ac:spMkLst>
            <pc:docMk/>
            <pc:sldMk cId="3639003536" sldId="264"/>
            <ac:spMk id="36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41:01.984" v="194" actId="20577"/>
          <ac:spMkLst>
            <pc:docMk/>
            <pc:sldMk cId="3639003536" sldId="264"/>
            <ac:spMk id="43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8:36.482" v="123" actId="20577"/>
          <ac:spMkLst>
            <pc:docMk/>
            <pc:sldMk cId="3639003536" sldId="264"/>
            <ac:spMk id="44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8:43.686" v="129" actId="20577"/>
          <ac:spMkLst>
            <pc:docMk/>
            <pc:sldMk cId="3639003536" sldId="264"/>
            <ac:spMk id="45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8:53.245" v="137" actId="20577"/>
          <ac:spMkLst>
            <pc:docMk/>
            <pc:sldMk cId="3639003536" sldId="264"/>
            <ac:spMk id="46" creationId="{00000000-0000-0000-0000-000000000000}"/>
          </ac:spMkLst>
        </pc:spChg>
        <pc:spChg chg="mod">
          <ac:chgData name="Stewart Gale" userId="3647ddd2-6040-41ae-a96d-232c23482af8" providerId="ADAL" clId="{20866EB5-E1B9-49B7-846C-752BCE220A1C}" dt="2021-11-22T04:29:06.484" v="145" actId="20577"/>
          <ac:spMkLst>
            <pc:docMk/>
            <pc:sldMk cId="3639003536" sldId="264"/>
            <ac:spMk id="47" creationId="{00000000-0000-0000-0000-000000000000}"/>
          </ac:spMkLst>
        </pc:spChg>
        <pc:graphicFrameChg chg="mod modGraphic">
          <ac:chgData name="Stewart Gale" userId="3647ddd2-6040-41ae-a96d-232c23482af8" providerId="ADAL" clId="{20866EB5-E1B9-49B7-846C-752BCE220A1C}" dt="2021-11-22T04:35:10.581" v="175" actId="14734"/>
          <ac:graphicFrameMkLst>
            <pc:docMk/>
            <pc:sldMk cId="3639003536" sldId="264"/>
            <ac:graphicFrameMk id="20" creationId="{00000000-0000-0000-0000-000000000000}"/>
          </ac:graphicFrameMkLst>
        </pc:graphicFrameChg>
        <pc:graphicFrameChg chg="modGraphic">
          <ac:chgData name="Stewart Gale" userId="3647ddd2-6040-41ae-a96d-232c23482af8" providerId="ADAL" clId="{20866EB5-E1B9-49B7-846C-752BCE220A1C}" dt="2021-11-22T04:40:57.600" v="191" actId="20577"/>
          <ac:graphicFrameMkLst>
            <pc:docMk/>
            <pc:sldMk cId="3639003536" sldId="264"/>
            <ac:graphicFrameMk id="35" creationId="{00000000-0000-0000-0000-000000000000}"/>
          </ac:graphicFrameMkLst>
        </pc:graphicFrameChg>
      </pc:sldChg>
      <pc:sldChg chg="add">
        <pc:chgData name="Stewart Gale" userId="3647ddd2-6040-41ae-a96d-232c23482af8" providerId="ADAL" clId="{20866EB5-E1B9-49B7-846C-752BCE220A1C}" dt="2021-11-21T10:53:56.787" v="11"/>
        <pc:sldMkLst>
          <pc:docMk/>
          <pc:sldMk cId="1906789258" sldId="265"/>
        </pc:sldMkLst>
      </pc:sldChg>
      <pc:sldChg chg="del">
        <pc:chgData name="Stewart Gale" userId="3647ddd2-6040-41ae-a96d-232c23482af8" providerId="ADAL" clId="{20866EB5-E1B9-49B7-846C-752BCE220A1C}" dt="2021-11-21T10:53:10.527" v="1" actId="47"/>
        <pc:sldMkLst>
          <pc:docMk/>
          <pc:sldMk cId="1953758857" sldId="265"/>
        </pc:sldMkLst>
      </pc:sldChg>
      <pc:sldChg chg="addSp delSp modSp new mod">
        <pc:chgData name="Stewart Gale" userId="3647ddd2-6040-41ae-a96d-232c23482af8" providerId="ADAL" clId="{20866EB5-E1B9-49B7-846C-752BCE220A1C}" dt="2021-11-21T10:54:17.490" v="44" actId="1076"/>
        <pc:sldMkLst>
          <pc:docMk/>
          <pc:sldMk cId="3284871708" sldId="266"/>
        </pc:sldMkLst>
        <pc:spChg chg="del mod">
          <ac:chgData name="Stewart Gale" userId="3647ddd2-6040-41ae-a96d-232c23482af8" providerId="ADAL" clId="{20866EB5-E1B9-49B7-846C-752BCE220A1C}" dt="2021-11-21T10:54:00.327" v="14" actId="478"/>
          <ac:spMkLst>
            <pc:docMk/>
            <pc:sldMk cId="3284871708" sldId="266"/>
            <ac:spMk id="2" creationId="{31C88FD3-128C-4954-96BE-80DBBD2EF620}"/>
          </ac:spMkLst>
        </pc:spChg>
        <pc:spChg chg="del mod">
          <ac:chgData name="Stewart Gale" userId="3647ddd2-6040-41ae-a96d-232c23482af8" providerId="ADAL" clId="{20866EB5-E1B9-49B7-846C-752BCE220A1C}" dt="2021-11-21T10:54:00.327" v="14" actId="478"/>
          <ac:spMkLst>
            <pc:docMk/>
            <pc:sldMk cId="3284871708" sldId="266"/>
            <ac:spMk id="3" creationId="{D7E71261-5EAE-428B-9977-27BC48472BBE}"/>
          </ac:spMkLst>
        </pc:spChg>
        <pc:spChg chg="add mod">
          <ac:chgData name="Stewart Gale" userId="3647ddd2-6040-41ae-a96d-232c23482af8" providerId="ADAL" clId="{20866EB5-E1B9-49B7-846C-752BCE220A1C}" dt="2021-11-21T10:54:17.490" v="44" actId="1076"/>
          <ac:spMkLst>
            <pc:docMk/>
            <pc:sldMk cId="3284871708" sldId="266"/>
            <ac:spMk id="4" creationId="{03748BFE-8DC2-4A26-9D9F-934F5821A1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3BA3A-6CC0-402B-BEE2-B289C3E778C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048A6-0479-4193-A4AF-C641B844D4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68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23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120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33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53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045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50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74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800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8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35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25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4FBD-0E7C-4E14-A378-B6BD52C85341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DB678-2181-47D3-8EBD-A01D2AAD6D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6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015" y="58626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decimals to a % and a fraction in its simplest form.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015815"/>
              </p:ext>
            </p:extLst>
          </p:nvPr>
        </p:nvGraphicFramePr>
        <p:xfrm>
          <a:off x="784430" y="737812"/>
          <a:ext cx="4685346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782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0.555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165228"/>
              </p:ext>
            </p:extLst>
          </p:nvPr>
        </p:nvGraphicFramePr>
        <p:xfrm>
          <a:off x="6360880" y="726680"/>
          <a:ext cx="5153631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77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1.555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41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6596" y="0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% to a decimal and a fraction in its simplest form.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241251"/>
              </p:ext>
            </p:extLst>
          </p:nvPr>
        </p:nvGraphicFramePr>
        <p:xfrm>
          <a:off x="729011" y="679186"/>
          <a:ext cx="4685346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782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864821"/>
              </p:ext>
            </p:extLst>
          </p:nvPr>
        </p:nvGraphicFramePr>
        <p:xfrm>
          <a:off x="6305461" y="668054"/>
          <a:ext cx="5153631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77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102.2%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300%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596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3221" y="72044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fraction to a decimal and a percentage.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8638884"/>
                  </p:ext>
                </p:extLst>
              </p:nvPr>
            </p:nvGraphicFramePr>
            <p:xfrm>
              <a:off x="745636" y="751230"/>
              <a:ext cx="4685346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1782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7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8638884"/>
                  </p:ext>
                </p:extLst>
              </p:nvPr>
            </p:nvGraphicFramePr>
            <p:xfrm>
              <a:off x="745636" y="751230"/>
              <a:ext cx="4685346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1782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110569" r="-201172" b="-5975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212295" r="-201172" b="-5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312295" r="-201172" b="-4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412295" r="-201172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508130" r="-20117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613115" r="-201172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713115" r="-201172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3164490"/>
                  </p:ext>
                </p:extLst>
              </p:nvPr>
            </p:nvGraphicFramePr>
            <p:xfrm>
              <a:off x="6322086" y="740098"/>
              <a:ext cx="5153631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7877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30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99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99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21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3164490"/>
                  </p:ext>
                </p:extLst>
              </p:nvPr>
            </p:nvGraphicFramePr>
            <p:xfrm>
              <a:off x="6322086" y="740098"/>
              <a:ext cx="5153631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7877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110569" r="-200709" b="-5975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212295" r="-200709" b="-5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312295" r="-200709" b="-4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412295" r="-200709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508130" r="-20070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613115" r="-200709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713115" r="-200709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4249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48BFE-8DC2-4A26-9D9F-934F5821A145}"/>
              </a:ext>
            </a:extLst>
          </p:cNvPr>
          <p:cNvSpPr txBox="1"/>
          <p:nvPr/>
        </p:nvSpPr>
        <p:spPr>
          <a:xfrm>
            <a:off x="1956262" y="2272146"/>
            <a:ext cx="85842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84871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015" y="58626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decimals to a % and a fraction in its simplest form.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84430" y="737812"/>
          <a:ext cx="4685346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782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561782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0.055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0.555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561222" y="1564196"/>
            <a:ext cx="1151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0807" y="2307951"/>
            <a:ext cx="84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17295" y="6065902"/>
            <a:ext cx="1377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550%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58973" y="3797093"/>
            <a:ext cx="1261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5.5%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61222" y="4540848"/>
            <a:ext cx="1488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55.5%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07407" y="5298646"/>
            <a:ext cx="1363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500%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59250" y="3053338"/>
            <a:ext cx="122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938586" y="1535863"/>
                <a:ext cx="1505697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586" y="1535863"/>
                <a:ext cx="1505697" cy="618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914930" y="2283536"/>
                <a:ext cx="1554845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0" y="2283536"/>
                <a:ext cx="1554845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914930" y="3036471"/>
                <a:ext cx="1554845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0" y="3036471"/>
                <a:ext cx="1554845" cy="6183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914931" y="3773341"/>
                <a:ext cx="1554846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1" y="3773341"/>
                <a:ext cx="1554846" cy="6183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914931" y="4498566"/>
                <a:ext cx="1554846" cy="618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𝟓𝟓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1" y="4498566"/>
                <a:ext cx="1554846" cy="6183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914931" y="5251101"/>
                <a:ext cx="1529352" cy="6365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1" y="5251101"/>
                <a:ext cx="1529352" cy="6365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914930" y="5999178"/>
                <a:ext cx="1554846" cy="636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𝟓𝟓𝟎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f>
                        <m:fPr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930" y="5999178"/>
                <a:ext cx="1554846" cy="63664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360880" y="726680"/>
          <a:ext cx="5153631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77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1.055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1.555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6.5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8106293" y="1564196"/>
            <a:ext cx="167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150%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06294" y="2307951"/>
            <a:ext cx="1691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105%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06293" y="6065902"/>
            <a:ext cx="1691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650%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06293" y="3797093"/>
            <a:ext cx="1719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105.5%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06293" y="4540848"/>
            <a:ext cx="1691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155.5%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06293" y="5298646"/>
            <a:ext cx="169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600%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106293" y="3087389"/>
            <a:ext cx="1719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100.5%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9783502" y="1535863"/>
                <a:ext cx="1731009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3502" y="1535863"/>
                <a:ext cx="1731009" cy="6685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9759846" y="2283536"/>
                <a:ext cx="1754665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46" y="2283536"/>
                <a:ext cx="1754665" cy="69711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9759846" y="3036471"/>
                <a:ext cx="1759895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46" y="3036471"/>
                <a:ext cx="1759895" cy="69711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59846" y="3773341"/>
                <a:ext cx="1754667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𝟐𝟏𝟏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46" y="3773341"/>
                <a:ext cx="1754667" cy="6971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9759847" y="4498566"/>
                <a:ext cx="1754666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𝟑𝟏𝟏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47" y="4498566"/>
                <a:ext cx="1754666" cy="69711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47"/>
              <p:cNvSpPr/>
              <p:nvPr/>
            </p:nvSpPr>
            <p:spPr>
              <a:xfrm>
                <a:off x="9759846" y="5234475"/>
                <a:ext cx="1754665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9846" y="5234475"/>
                <a:ext cx="1754665" cy="6685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3502" y="5999178"/>
                <a:ext cx="1731010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3502" y="5999178"/>
                <a:ext cx="1731010" cy="6685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556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6596" y="0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% to a decimal and a fraction in its simplest form.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83294"/>
              </p:ext>
            </p:extLst>
          </p:nvPr>
        </p:nvGraphicFramePr>
        <p:xfrm>
          <a:off x="309942" y="652896"/>
          <a:ext cx="5531134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391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823391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884352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2000%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505803" y="1505570"/>
            <a:ext cx="134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0.002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04850" y="2204265"/>
            <a:ext cx="1180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61876" y="6007276"/>
            <a:ext cx="739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39076" y="3783527"/>
            <a:ext cx="922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05804" y="4482222"/>
            <a:ext cx="1179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51988" y="5240020"/>
            <a:ext cx="485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39075" y="2971366"/>
            <a:ext cx="1305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0.022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3967942" y="1404012"/>
                <a:ext cx="1873134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942" y="1404012"/>
                <a:ext cx="1873134" cy="6971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4064628" y="2213826"/>
                <a:ext cx="1554845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8" y="2213826"/>
                <a:ext cx="1554845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4064628" y="2966761"/>
                <a:ext cx="1554845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8" y="2966761"/>
                <a:ext cx="1554845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4064629" y="3703631"/>
                <a:ext cx="1554846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9" y="3703631"/>
                <a:ext cx="1554846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4064629" y="4428856"/>
                <a:ext cx="1554846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9" y="4428856"/>
                <a:ext cx="1554846" cy="6705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4064629" y="5181391"/>
                <a:ext cx="1529352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9" y="5181391"/>
                <a:ext cx="1529352" cy="6705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4064628" y="5929468"/>
                <a:ext cx="1554846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𝟐𝟎𝟎𝟎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𝟐𝟎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628" y="5929468"/>
                <a:ext cx="1554846" cy="67056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814876"/>
              </p:ext>
            </p:extLst>
          </p:nvPr>
        </p:nvGraphicFramePr>
        <p:xfrm>
          <a:off x="6305461" y="668054"/>
          <a:ext cx="5153631" cy="59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877">
                  <a:extLst>
                    <a:ext uri="{9D8B030D-6E8A-4147-A177-3AD203B41FA5}">
                      <a16:colId xmlns:a16="http://schemas.microsoft.com/office/drawing/2014/main" val="2919672665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738614819"/>
                    </a:ext>
                  </a:extLst>
                </a:gridCol>
                <a:gridCol w="1717877">
                  <a:extLst>
                    <a:ext uri="{9D8B030D-6E8A-4147-A177-3AD203B41FA5}">
                      <a16:colId xmlns:a16="http://schemas.microsoft.com/office/drawing/2014/main" val="1385341460"/>
                    </a:ext>
                  </a:extLst>
                </a:gridCol>
              </a:tblGrid>
              <a:tr h="744778">
                <a:tc>
                  <a:txBody>
                    <a:bodyPr/>
                    <a:lstStyle/>
                    <a:p>
                      <a:pPr algn="ctr"/>
                      <a:r>
                        <a:rPr lang="en-GB" sz="4000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Decimals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61496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869063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00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102.2%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780261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5735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122%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80092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300%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315038"/>
                  </a:ext>
                </a:extLst>
              </a:tr>
              <a:tr h="744778">
                <a:tc>
                  <a:txBody>
                    <a:bodyPr/>
                    <a:lstStyle/>
                    <a:p>
                      <a:pPr algn="l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2100%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88261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8050873" y="1505570"/>
            <a:ext cx="167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1.002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50873" y="2249325"/>
            <a:ext cx="167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1.02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50873" y="6007276"/>
            <a:ext cx="1671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50873" y="3738467"/>
            <a:ext cx="167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50873" y="4482222"/>
            <a:ext cx="1677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1.22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50873" y="5240020"/>
            <a:ext cx="1677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50873" y="3028763"/>
            <a:ext cx="1677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1.022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9728083" y="1466153"/>
                <a:ext cx="1731009" cy="5599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en-US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16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GB" sz="16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16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083" y="1466153"/>
                <a:ext cx="1731009" cy="5599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9704427" y="2213826"/>
                <a:ext cx="1754665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427" y="2213826"/>
                <a:ext cx="1754665" cy="67685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9704427" y="2966761"/>
                <a:ext cx="1759895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427" y="2966761"/>
                <a:ext cx="1759895" cy="67685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04427" y="3703631"/>
                <a:ext cx="1754667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427" y="3703631"/>
                <a:ext cx="1754667" cy="6971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9704428" y="4428856"/>
                <a:ext cx="1754666" cy="697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𝟔𝟏</m:t>
                          </m:r>
                        </m:num>
                        <m:den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den>
                      </m:f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428" y="4428856"/>
                <a:ext cx="1754666" cy="69711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9704427" y="5181391"/>
                <a:ext cx="1754665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427" y="5181391"/>
                <a:ext cx="1754665" cy="66851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28083" y="5929468"/>
                <a:ext cx="1731010" cy="668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lang="en-GB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8083" y="5929468"/>
                <a:ext cx="1731010" cy="6685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900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3221" y="72044"/>
            <a:ext cx="10791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fraction to a decimal and a percentage.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/>
            </p:nvGraphicFramePr>
            <p:xfrm>
              <a:off x="745636" y="751230"/>
              <a:ext cx="4685346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1782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7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/>
            </p:nvGraphicFramePr>
            <p:xfrm>
              <a:off x="745636" y="751230"/>
              <a:ext cx="4685346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1782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561782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110569" r="-201172" b="-5975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212295" r="-201172" b="-5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312295" r="-201172" b="-4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412295" r="-201172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508130" r="-20117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613115" r="-201172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91" t="-713115" r="-201172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TextBox 20"/>
          <p:cNvSpPr txBox="1"/>
          <p:nvPr/>
        </p:nvSpPr>
        <p:spPr>
          <a:xfrm>
            <a:off x="2316480" y="1577614"/>
            <a:ext cx="1557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480" y="2276309"/>
            <a:ext cx="1554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16480" y="6079320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16480" y="3855571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16480" y="4554266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16480" y="5312064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16480" y="3043410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99792" y="1549281"/>
            <a:ext cx="1505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76136" y="2296954"/>
            <a:ext cx="1554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76136" y="3049889"/>
            <a:ext cx="1554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76137" y="3786759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80%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76137" y="4511984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100%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76137" y="5264519"/>
            <a:ext cx="1529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120%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76136" y="6012596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140%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e 34"/>
              <p:cNvGraphicFramePr>
                <a:graphicFrameLocks noGrp="1"/>
              </p:cNvGraphicFramePr>
              <p:nvPr/>
            </p:nvGraphicFramePr>
            <p:xfrm>
              <a:off x="6322086" y="740098"/>
              <a:ext cx="5153631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7877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30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50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20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99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99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12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32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32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21</m:t>
                                        </m:r>
                                      </m:num>
                                      <m:den>
                                        <m:r>
                                          <a:rPr lang="en-GB" sz="32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15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e 34"/>
              <p:cNvGraphicFramePr>
                <a:graphicFrameLocks noGrp="1"/>
              </p:cNvGraphicFramePr>
              <p:nvPr/>
            </p:nvGraphicFramePr>
            <p:xfrm>
              <a:off x="6322086" y="740098"/>
              <a:ext cx="5153631" cy="59582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17877">
                      <a:extLst>
                        <a:ext uri="{9D8B030D-6E8A-4147-A177-3AD203B41FA5}">
                          <a16:colId xmlns:a16="http://schemas.microsoft.com/office/drawing/2014/main" val="2919672665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738614819"/>
                        </a:ext>
                      </a:extLst>
                    </a:gridCol>
                    <a:gridCol w="1717877">
                      <a:extLst>
                        <a:ext uri="{9D8B030D-6E8A-4147-A177-3AD203B41FA5}">
                          <a16:colId xmlns:a16="http://schemas.microsoft.com/office/drawing/2014/main" val="1385341460"/>
                        </a:ext>
                      </a:extLst>
                    </a:gridCol>
                  </a:tblGrid>
                  <a:tr h="74477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Fractions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Decimals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</a:rPr>
                            <a:t>%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2361496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110569" r="-200709" b="-5975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40869063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212295" r="-200709" b="-5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0800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312295" r="-200709" b="-4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9780261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412295" r="-200709" b="-302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5735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508130" r="-20070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780092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613115" r="-200709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37315038"/>
                      </a:ext>
                    </a:extLst>
                  </a:tr>
                  <a:tr h="74477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55" t="-713115" r="-200709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648826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3" name="TextBox 52"/>
          <p:cNvSpPr txBox="1"/>
          <p:nvPr/>
        </p:nvSpPr>
        <p:spPr>
          <a:xfrm>
            <a:off x="8115993" y="1561417"/>
            <a:ext cx="1557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15993" y="2260112"/>
            <a:ext cx="1554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15993" y="6063123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15993" y="3839374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15993" y="4538069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15993" y="5295867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1.2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115993" y="3027213"/>
            <a:ext cx="155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0.6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699305" y="1533084"/>
            <a:ext cx="1505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20%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675649" y="2280757"/>
            <a:ext cx="1554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40%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675649" y="3033692"/>
            <a:ext cx="15548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60%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675650" y="3770562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80%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675650" y="4495787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100%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675650" y="5248322"/>
            <a:ext cx="1529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120%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675649" y="5996399"/>
            <a:ext cx="1554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140%</a:t>
            </a:r>
          </a:p>
        </p:txBody>
      </p:sp>
    </p:spTree>
    <p:extLst>
      <p:ext uri="{BB962C8B-B14F-4D97-AF65-F5344CB8AC3E}">
        <p14:creationId xmlns:p14="http://schemas.microsoft.com/office/powerpoint/2010/main" val="190678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411</Words>
  <Application>Microsoft Office PowerPoint</Application>
  <PresentationFormat>Widescreen</PresentationFormat>
  <Paragraphs>223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Volume:  Volume of a prism</dc:title>
  <dc:creator>Stewart Gale</dc:creator>
  <cp:lastModifiedBy>Stewart Gale</cp:lastModifiedBy>
  <cp:revision>22</cp:revision>
  <dcterms:created xsi:type="dcterms:W3CDTF">2019-12-06T12:12:21Z</dcterms:created>
  <dcterms:modified xsi:type="dcterms:W3CDTF">2021-11-22T04:41:55Z</dcterms:modified>
</cp:coreProperties>
</file>