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8" r:id="rId3"/>
    <p:sldId id="279" r:id="rId4"/>
    <p:sldId id="277" r:id="rId5"/>
    <p:sldId id="256" r:id="rId6"/>
    <p:sldId id="272" r:id="rId7"/>
    <p:sldId id="271" r:id="rId8"/>
    <p:sldId id="270" r:id="rId9"/>
    <p:sldId id="269" r:id="rId10"/>
    <p:sldId id="268" r:id="rId11"/>
    <p:sldId id="267" r:id="rId12"/>
    <p:sldId id="266" r:id="rId13"/>
    <p:sldId id="257" r:id="rId14"/>
    <p:sldId id="265" r:id="rId15"/>
    <p:sldId id="264" r:id="rId16"/>
    <p:sldId id="258" r:id="rId17"/>
    <p:sldId id="283" r:id="rId18"/>
    <p:sldId id="276" r:id="rId19"/>
    <p:sldId id="273" r:id="rId20"/>
    <p:sldId id="274" r:id="rId21"/>
    <p:sldId id="275" r:id="rId22"/>
    <p:sldId id="281" r:id="rId23"/>
    <p:sldId id="284" r:id="rId24"/>
    <p:sldId id="286" r:id="rId25"/>
    <p:sldId id="28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9A957E-D41E-401D-8EDE-A7E55CF6025E}" v="323" dt="2025-03-12T04:00:09.8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89A957E-D41E-401D-8EDE-A7E55CF6025E}"/>
    <pc:docChg chg="undo custSel addSld delSld modSld sldOrd">
      <pc:chgData name="Stewart Gale" userId="3647ddd2-6040-41ae-a96d-232c23482af8" providerId="ADAL" clId="{389A957E-D41E-401D-8EDE-A7E55CF6025E}" dt="2025-03-12T04:00:09.877" v="536" actId="113"/>
      <pc:docMkLst>
        <pc:docMk/>
      </pc:docMkLst>
      <pc:sldChg chg="delSp modSp mod">
        <pc:chgData name="Stewart Gale" userId="3647ddd2-6040-41ae-a96d-232c23482af8" providerId="ADAL" clId="{389A957E-D41E-401D-8EDE-A7E55CF6025E}" dt="2024-09-20T06:48:49.977" v="205" actId="20577"/>
        <pc:sldMkLst>
          <pc:docMk/>
          <pc:sldMk cId="2172584622" sldId="256"/>
        </pc:sldMkLst>
      </pc:sldChg>
      <pc:sldChg chg="modSp mod">
        <pc:chgData name="Stewart Gale" userId="3647ddd2-6040-41ae-a96d-232c23482af8" providerId="ADAL" clId="{389A957E-D41E-401D-8EDE-A7E55CF6025E}" dt="2024-05-21T06:47:10.056" v="64" actId="1076"/>
        <pc:sldMkLst>
          <pc:docMk/>
          <pc:sldMk cId="278357126" sldId="257"/>
        </pc:sldMkLst>
      </pc:sldChg>
      <pc:sldChg chg="delSp modSp mod">
        <pc:chgData name="Stewart Gale" userId="3647ddd2-6040-41ae-a96d-232c23482af8" providerId="ADAL" clId="{389A957E-D41E-401D-8EDE-A7E55CF6025E}" dt="2025-03-11T08:33:12.418" v="251" actId="1076"/>
        <pc:sldMkLst>
          <pc:docMk/>
          <pc:sldMk cId="2729360553" sldId="258"/>
        </pc:sldMkLst>
        <pc:spChg chg="mod">
          <ac:chgData name="Stewart Gale" userId="3647ddd2-6040-41ae-a96d-232c23482af8" providerId="ADAL" clId="{389A957E-D41E-401D-8EDE-A7E55CF6025E}" dt="2025-03-11T08:33:12.418" v="251" actId="1076"/>
          <ac:spMkLst>
            <pc:docMk/>
            <pc:sldMk cId="2729360553" sldId="258"/>
            <ac:spMk id="217" creationId="{00000000-0000-0000-0000-000000000000}"/>
          </ac:spMkLst>
        </pc:spChg>
      </pc:sldChg>
      <pc:sldChg chg="modSp mod">
        <pc:chgData name="Stewart Gale" userId="3647ddd2-6040-41ae-a96d-232c23482af8" providerId="ADAL" clId="{389A957E-D41E-401D-8EDE-A7E55CF6025E}" dt="2024-05-21T06:47:37.839" v="77" actId="1076"/>
        <pc:sldMkLst>
          <pc:docMk/>
          <pc:sldMk cId="3630357218" sldId="264"/>
        </pc:sldMkLst>
      </pc:sldChg>
      <pc:sldChg chg="addSp modSp mod modAnim">
        <pc:chgData name="Stewart Gale" userId="3647ddd2-6040-41ae-a96d-232c23482af8" providerId="ADAL" clId="{389A957E-D41E-401D-8EDE-A7E55CF6025E}" dt="2025-03-11T08:31:40.041" v="232"/>
        <pc:sldMkLst>
          <pc:docMk/>
          <pc:sldMk cId="2049173820" sldId="265"/>
        </pc:sldMkLst>
        <pc:spChg chg="add mod">
          <ac:chgData name="Stewart Gale" userId="3647ddd2-6040-41ae-a96d-232c23482af8" providerId="ADAL" clId="{389A957E-D41E-401D-8EDE-A7E55CF6025E}" dt="2025-03-11T08:31:23.930" v="229" actId="207"/>
          <ac:spMkLst>
            <pc:docMk/>
            <pc:sldMk cId="2049173820" sldId="265"/>
            <ac:spMk id="2" creationId="{819BC016-393D-4305-5AC6-16A57CC8E073}"/>
          </ac:spMkLst>
        </pc:spChg>
        <pc:spChg chg="mod">
          <ac:chgData name="Stewart Gale" userId="3647ddd2-6040-41ae-a96d-232c23482af8" providerId="ADAL" clId="{389A957E-D41E-401D-8EDE-A7E55CF6025E}" dt="2025-03-11T08:31:31.157" v="231" actId="20577"/>
          <ac:spMkLst>
            <pc:docMk/>
            <pc:sldMk cId="2049173820" sldId="265"/>
            <ac:spMk id="74" creationId="{00000000-0000-0000-0000-000000000000}"/>
          </ac:spMkLst>
        </pc:spChg>
      </pc:sldChg>
      <pc:sldChg chg="modAnim">
        <pc:chgData name="Stewart Gale" userId="3647ddd2-6040-41ae-a96d-232c23482af8" providerId="ADAL" clId="{389A957E-D41E-401D-8EDE-A7E55CF6025E}" dt="2024-09-20T06:50:22.163" v="216"/>
        <pc:sldMkLst>
          <pc:docMk/>
          <pc:sldMk cId="1669631408" sldId="273"/>
        </pc:sldMkLst>
      </pc:sldChg>
      <pc:sldChg chg="modAnim">
        <pc:chgData name="Stewart Gale" userId="3647ddd2-6040-41ae-a96d-232c23482af8" providerId="ADAL" clId="{389A957E-D41E-401D-8EDE-A7E55CF6025E}" dt="2024-09-20T06:50:36.376" v="219"/>
        <pc:sldMkLst>
          <pc:docMk/>
          <pc:sldMk cId="2485500004" sldId="274"/>
        </pc:sldMkLst>
      </pc:sldChg>
      <pc:sldChg chg="modAnim">
        <pc:chgData name="Stewart Gale" userId="3647ddd2-6040-41ae-a96d-232c23482af8" providerId="ADAL" clId="{389A957E-D41E-401D-8EDE-A7E55CF6025E}" dt="2024-09-20T06:50:47.258" v="222"/>
        <pc:sldMkLst>
          <pc:docMk/>
          <pc:sldMk cId="768261505" sldId="275"/>
        </pc:sldMkLst>
      </pc:sldChg>
      <pc:sldChg chg="modAnim">
        <pc:chgData name="Stewart Gale" userId="3647ddd2-6040-41ae-a96d-232c23482af8" providerId="ADAL" clId="{389A957E-D41E-401D-8EDE-A7E55CF6025E}" dt="2024-09-20T06:50:10.538" v="213"/>
        <pc:sldMkLst>
          <pc:docMk/>
          <pc:sldMk cId="2884768318" sldId="276"/>
        </pc:sldMkLst>
      </pc:sldChg>
      <pc:sldChg chg="delSp modSp del mod">
        <pc:chgData name="Stewart Gale" userId="3647ddd2-6040-41ae-a96d-232c23482af8" providerId="ADAL" clId="{389A957E-D41E-401D-8EDE-A7E55CF6025E}" dt="2024-05-21T06:50:16.776" v="128" actId="47"/>
        <pc:sldMkLst>
          <pc:docMk/>
          <pc:sldMk cId="4203279199" sldId="280"/>
        </pc:sldMkLst>
      </pc:sldChg>
      <pc:sldChg chg="modAnim">
        <pc:chgData name="Stewart Gale" userId="3647ddd2-6040-41ae-a96d-232c23482af8" providerId="ADAL" clId="{389A957E-D41E-401D-8EDE-A7E55CF6025E}" dt="2024-09-20T06:50:59.184" v="225"/>
        <pc:sldMkLst>
          <pc:docMk/>
          <pc:sldMk cId="2312188162" sldId="281"/>
        </pc:sldMkLst>
      </pc:sldChg>
      <pc:sldChg chg="delSp modSp add mod ord modAnim">
        <pc:chgData name="Stewart Gale" userId="3647ddd2-6040-41ae-a96d-232c23482af8" providerId="ADAL" clId="{389A957E-D41E-401D-8EDE-A7E55CF6025E}" dt="2021-10-25T08:15:24.653" v="15" actId="1076"/>
        <pc:sldMkLst>
          <pc:docMk/>
          <pc:sldMk cId="4219596837" sldId="282"/>
        </pc:sldMkLst>
      </pc:sldChg>
      <pc:sldChg chg="delSp modSp add mod modAnim">
        <pc:chgData name="Stewart Gale" userId="3647ddd2-6040-41ae-a96d-232c23482af8" providerId="ADAL" clId="{389A957E-D41E-401D-8EDE-A7E55CF6025E}" dt="2024-09-20T06:49:32.885" v="209"/>
        <pc:sldMkLst>
          <pc:docMk/>
          <pc:sldMk cId="529415100" sldId="283"/>
        </pc:sldMkLst>
      </pc:sldChg>
      <pc:sldChg chg="addSp modSp add mod modAnim">
        <pc:chgData name="Stewart Gale" userId="3647ddd2-6040-41ae-a96d-232c23482af8" providerId="ADAL" clId="{389A957E-D41E-401D-8EDE-A7E55CF6025E}" dt="2025-03-12T03:30:24.167" v="448"/>
        <pc:sldMkLst>
          <pc:docMk/>
          <pc:sldMk cId="1513093653" sldId="284"/>
        </pc:sldMkLst>
        <pc:spChg chg="mod">
          <ac:chgData name="Stewart Gale" userId="3647ddd2-6040-41ae-a96d-232c23482af8" providerId="ADAL" clId="{389A957E-D41E-401D-8EDE-A7E55CF6025E}" dt="2025-03-12T03:25:41.361" v="284" actId="14100"/>
          <ac:spMkLst>
            <pc:docMk/>
            <pc:sldMk cId="1513093653" sldId="284"/>
            <ac:spMk id="2" creationId="{B99EBCE4-6D0B-823F-4C19-9A8001D2170B}"/>
          </ac:spMkLst>
        </pc:spChg>
        <pc:spChg chg="mod">
          <ac:chgData name="Stewart Gale" userId="3647ddd2-6040-41ae-a96d-232c23482af8" providerId="ADAL" clId="{389A957E-D41E-401D-8EDE-A7E55CF6025E}" dt="2025-03-12T03:26:41.591" v="310" actId="14100"/>
          <ac:spMkLst>
            <pc:docMk/>
            <pc:sldMk cId="1513093653" sldId="284"/>
            <ac:spMk id="3" creationId="{F6D25DFB-DDC2-730C-9DC0-DDBA08884F92}"/>
          </ac:spMkLst>
        </pc:spChg>
        <pc:spChg chg="mod">
          <ac:chgData name="Stewart Gale" userId="3647ddd2-6040-41ae-a96d-232c23482af8" providerId="ADAL" clId="{389A957E-D41E-401D-8EDE-A7E55CF6025E}" dt="2025-03-12T03:26:37.317" v="308" actId="1076"/>
          <ac:spMkLst>
            <pc:docMk/>
            <pc:sldMk cId="1513093653" sldId="284"/>
            <ac:spMk id="4" creationId="{FAE984A4-B170-6BBA-CCEA-E78C1B928F46}"/>
          </ac:spMkLst>
        </pc:spChg>
        <pc:spChg chg="mod">
          <ac:chgData name="Stewart Gale" userId="3647ddd2-6040-41ae-a96d-232c23482af8" providerId="ADAL" clId="{389A957E-D41E-401D-8EDE-A7E55CF6025E}" dt="2025-03-12T03:29:51.891" v="438" actId="1076"/>
          <ac:spMkLst>
            <pc:docMk/>
            <pc:sldMk cId="1513093653" sldId="284"/>
            <ac:spMk id="5" creationId="{6E2EAD91-EC23-F5CE-D4F1-756640B16377}"/>
          </ac:spMkLst>
        </pc:spChg>
        <pc:spChg chg="add mod">
          <ac:chgData name="Stewart Gale" userId="3647ddd2-6040-41ae-a96d-232c23482af8" providerId="ADAL" clId="{389A957E-D41E-401D-8EDE-A7E55CF6025E}" dt="2025-03-12T03:26:22.530" v="306" actId="1076"/>
          <ac:spMkLst>
            <pc:docMk/>
            <pc:sldMk cId="1513093653" sldId="284"/>
            <ac:spMk id="7" creationId="{44CA35B6-89B1-93C2-2452-7CD148C80F84}"/>
          </ac:spMkLst>
        </pc:spChg>
        <pc:spChg chg="add mod">
          <ac:chgData name="Stewart Gale" userId="3647ddd2-6040-41ae-a96d-232c23482af8" providerId="ADAL" clId="{389A957E-D41E-401D-8EDE-A7E55CF6025E}" dt="2025-03-12T03:30:02.233" v="445" actId="1076"/>
          <ac:spMkLst>
            <pc:docMk/>
            <pc:sldMk cId="1513093653" sldId="284"/>
            <ac:spMk id="9" creationId="{360B91DB-ED51-C47C-9C2B-8BC6FC47280E}"/>
          </ac:spMkLst>
        </pc:spChg>
        <pc:spChg chg="add mod">
          <ac:chgData name="Stewart Gale" userId="3647ddd2-6040-41ae-a96d-232c23482af8" providerId="ADAL" clId="{389A957E-D41E-401D-8EDE-A7E55CF6025E}" dt="2025-03-12T03:29:51.891" v="438" actId="1076"/>
          <ac:spMkLst>
            <pc:docMk/>
            <pc:sldMk cId="1513093653" sldId="284"/>
            <ac:spMk id="11" creationId="{4439A560-ABFC-3DD2-CBCB-B41FD3AAD889}"/>
          </ac:spMkLst>
        </pc:spChg>
        <pc:spChg chg="mod">
          <ac:chgData name="Stewart Gale" userId="3647ddd2-6040-41ae-a96d-232c23482af8" providerId="ADAL" clId="{389A957E-D41E-401D-8EDE-A7E55CF6025E}" dt="2025-03-12T03:25:17.690" v="274" actId="20577"/>
          <ac:spMkLst>
            <pc:docMk/>
            <pc:sldMk cId="1513093653" sldId="284"/>
            <ac:spMk id="40" creationId="{EE45CBDE-D032-EA1C-CD71-670798997198}"/>
          </ac:spMkLst>
        </pc:spChg>
      </pc:sldChg>
      <pc:sldChg chg="addSp delSp modSp add mod ord delAnim modAnim">
        <pc:chgData name="Stewart Gale" userId="3647ddd2-6040-41ae-a96d-232c23482af8" providerId="ADAL" clId="{389A957E-D41E-401D-8EDE-A7E55CF6025E}" dt="2025-03-12T04:00:09.877" v="536" actId="113"/>
        <pc:sldMkLst>
          <pc:docMk/>
          <pc:sldMk cId="465887505" sldId="285"/>
        </pc:sldMkLst>
        <pc:spChg chg="mod">
          <ac:chgData name="Stewart Gale" userId="3647ddd2-6040-41ae-a96d-232c23482af8" providerId="ADAL" clId="{389A957E-D41E-401D-8EDE-A7E55CF6025E}" dt="2025-03-12T03:56:11.249" v="478" actId="1076"/>
          <ac:spMkLst>
            <pc:docMk/>
            <pc:sldMk cId="465887505" sldId="285"/>
            <ac:spMk id="2" creationId="{E60C5DCC-9D76-A8BD-9A81-82ECD65FBA3F}"/>
          </ac:spMkLst>
        </pc:spChg>
        <pc:spChg chg="mod">
          <ac:chgData name="Stewart Gale" userId="3647ddd2-6040-41ae-a96d-232c23482af8" providerId="ADAL" clId="{389A957E-D41E-401D-8EDE-A7E55CF6025E}" dt="2025-03-12T03:56:33.316" v="484" actId="20577"/>
          <ac:spMkLst>
            <pc:docMk/>
            <pc:sldMk cId="465887505" sldId="285"/>
            <ac:spMk id="3" creationId="{BB737833-FBEC-9778-EAF7-B8DC2CA29835}"/>
          </ac:spMkLst>
        </pc:spChg>
        <pc:spChg chg="del">
          <ac:chgData name="Stewart Gale" userId="3647ddd2-6040-41ae-a96d-232c23482af8" providerId="ADAL" clId="{389A957E-D41E-401D-8EDE-A7E55CF6025E}" dt="2025-03-12T03:55:11.059" v="454" actId="478"/>
          <ac:spMkLst>
            <pc:docMk/>
            <pc:sldMk cId="465887505" sldId="285"/>
            <ac:spMk id="4" creationId="{F62BF457-9E44-C55E-ED7F-BA053A04E1D4}"/>
          </ac:spMkLst>
        </pc:spChg>
        <pc:spChg chg="del">
          <ac:chgData name="Stewart Gale" userId="3647ddd2-6040-41ae-a96d-232c23482af8" providerId="ADAL" clId="{389A957E-D41E-401D-8EDE-A7E55CF6025E}" dt="2025-03-12T03:54:44.206" v="450" actId="478"/>
          <ac:spMkLst>
            <pc:docMk/>
            <pc:sldMk cId="465887505" sldId="285"/>
            <ac:spMk id="5" creationId="{EEB546CF-A408-BB4A-1F4C-DAF7018F57AA}"/>
          </ac:spMkLst>
        </pc:spChg>
        <pc:spChg chg="add mod">
          <ac:chgData name="Stewart Gale" userId="3647ddd2-6040-41ae-a96d-232c23482af8" providerId="ADAL" clId="{389A957E-D41E-401D-8EDE-A7E55CF6025E}" dt="2025-03-12T03:54:54.714" v="452"/>
          <ac:spMkLst>
            <pc:docMk/>
            <pc:sldMk cId="465887505" sldId="285"/>
            <ac:spMk id="6" creationId="{829033C8-3A15-4448-3C67-3CCF6F812DFD}"/>
          </ac:spMkLst>
        </pc:spChg>
        <pc:spChg chg="add mod">
          <ac:chgData name="Stewart Gale" userId="3647ddd2-6040-41ae-a96d-232c23482af8" providerId="ADAL" clId="{389A957E-D41E-401D-8EDE-A7E55CF6025E}" dt="2025-03-12T04:00:09.877" v="536" actId="113"/>
          <ac:spMkLst>
            <pc:docMk/>
            <pc:sldMk cId="465887505" sldId="285"/>
            <ac:spMk id="7" creationId="{BFC0D0CA-7F8C-9825-35B9-A27C2289940C}"/>
          </ac:spMkLst>
        </pc:spChg>
        <pc:spChg chg="add mod">
          <ac:chgData name="Stewart Gale" userId="3647ddd2-6040-41ae-a96d-232c23482af8" providerId="ADAL" clId="{389A957E-D41E-401D-8EDE-A7E55CF6025E}" dt="2025-03-12T03:59:14.175" v="526" actId="20577"/>
          <ac:spMkLst>
            <pc:docMk/>
            <pc:sldMk cId="465887505" sldId="285"/>
            <ac:spMk id="8" creationId="{934FA56B-EAE0-FBA7-824D-D829B275DFB5}"/>
          </ac:spMkLst>
        </pc:spChg>
        <pc:spChg chg="add mod">
          <ac:chgData name="Stewart Gale" userId="3647ddd2-6040-41ae-a96d-232c23482af8" providerId="ADAL" clId="{389A957E-D41E-401D-8EDE-A7E55CF6025E}" dt="2025-03-12T03:59:18.035" v="527" actId="20577"/>
          <ac:spMkLst>
            <pc:docMk/>
            <pc:sldMk cId="465887505" sldId="285"/>
            <ac:spMk id="9" creationId="{7ACF9E9F-AA8B-90A1-1495-75996B0A011D}"/>
          </ac:spMkLst>
        </pc:spChg>
        <pc:spChg chg="add mod">
          <ac:chgData name="Stewart Gale" userId="3647ddd2-6040-41ae-a96d-232c23482af8" providerId="ADAL" clId="{389A957E-D41E-401D-8EDE-A7E55CF6025E}" dt="2025-03-12T03:56:27.380" v="482" actId="1076"/>
          <ac:spMkLst>
            <pc:docMk/>
            <pc:sldMk cId="465887505" sldId="285"/>
            <ac:spMk id="10" creationId="{4F187124-C599-3503-AFF2-F46DE63629D4}"/>
          </ac:spMkLst>
        </pc:spChg>
        <pc:spChg chg="add mod">
          <ac:chgData name="Stewart Gale" userId="3647ddd2-6040-41ae-a96d-232c23482af8" providerId="ADAL" clId="{389A957E-D41E-401D-8EDE-A7E55CF6025E}" dt="2025-03-12T03:59:09.908" v="524" actId="20577"/>
          <ac:spMkLst>
            <pc:docMk/>
            <pc:sldMk cId="465887505" sldId="285"/>
            <ac:spMk id="11" creationId="{51BCC195-97CF-29BD-8F1F-9AC033385AC6}"/>
          </ac:spMkLst>
        </pc:spChg>
        <pc:spChg chg="mod">
          <ac:chgData name="Stewart Gale" userId="3647ddd2-6040-41ae-a96d-232c23482af8" providerId="ADAL" clId="{389A957E-D41E-401D-8EDE-A7E55CF6025E}" dt="2025-03-12T03:56:11.249" v="478" actId="1076"/>
          <ac:spMkLst>
            <pc:docMk/>
            <pc:sldMk cId="465887505" sldId="285"/>
            <ac:spMk id="26" creationId="{325CC399-AADF-B00C-D2BC-0B79CB5DE8CC}"/>
          </ac:spMkLst>
        </pc:spChg>
        <pc:spChg chg="mod">
          <ac:chgData name="Stewart Gale" userId="3647ddd2-6040-41ae-a96d-232c23482af8" providerId="ADAL" clId="{389A957E-D41E-401D-8EDE-A7E55CF6025E}" dt="2025-03-12T03:56:11.249" v="478" actId="1076"/>
          <ac:spMkLst>
            <pc:docMk/>
            <pc:sldMk cId="465887505" sldId="285"/>
            <ac:spMk id="27" creationId="{7922EA9F-C50D-0E57-21C5-EDBFDEE8CE01}"/>
          </ac:spMkLst>
        </pc:spChg>
        <pc:spChg chg="mod">
          <ac:chgData name="Stewart Gale" userId="3647ddd2-6040-41ae-a96d-232c23482af8" providerId="ADAL" clId="{389A957E-D41E-401D-8EDE-A7E55CF6025E}" dt="2025-03-12T03:56:11.249" v="478" actId="1076"/>
          <ac:spMkLst>
            <pc:docMk/>
            <pc:sldMk cId="465887505" sldId="285"/>
            <ac:spMk id="28" creationId="{3FFC8863-C207-C7B5-3AFC-6302DE58549D}"/>
          </ac:spMkLst>
        </pc:spChg>
        <pc:spChg chg="mod">
          <ac:chgData name="Stewart Gale" userId="3647ddd2-6040-41ae-a96d-232c23482af8" providerId="ADAL" clId="{389A957E-D41E-401D-8EDE-A7E55CF6025E}" dt="2025-03-12T03:56:11.249" v="478" actId="1076"/>
          <ac:spMkLst>
            <pc:docMk/>
            <pc:sldMk cId="465887505" sldId="285"/>
            <ac:spMk id="29" creationId="{FE1CF319-4C8F-088E-1493-E459D435CC1F}"/>
          </ac:spMkLst>
        </pc:spChg>
        <pc:spChg chg="del">
          <ac:chgData name="Stewart Gale" userId="3647ddd2-6040-41ae-a96d-232c23482af8" providerId="ADAL" clId="{389A957E-D41E-401D-8EDE-A7E55CF6025E}" dt="2025-03-12T03:54:47.544" v="451" actId="478"/>
          <ac:spMkLst>
            <pc:docMk/>
            <pc:sldMk cId="465887505" sldId="285"/>
            <ac:spMk id="40" creationId="{69ADD9E9-804D-A516-0FE3-CA42A99B0AFE}"/>
          </ac:spMkLst>
        </pc:spChg>
        <pc:grpChg chg="mod">
          <ac:chgData name="Stewart Gale" userId="3647ddd2-6040-41ae-a96d-232c23482af8" providerId="ADAL" clId="{389A957E-D41E-401D-8EDE-A7E55CF6025E}" dt="2025-03-12T03:56:11.249" v="478" actId="1076"/>
          <ac:grpSpMkLst>
            <pc:docMk/>
            <pc:sldMk cId="465887505" sldId="285"/>
            <ac:grpSpMk id="20" creationId="{E3C879A3-9C18-B0E1-ADDA-F8777D5BF241}"/>
          </ac:grpSpMkLst>
        </pc:grpChg>
      </pc:sldChg>
      <pc:sldChg chg="add">
        <pc:chgData name="Stewart Gale" userId="3647ddd2-6040-41ae-a96d-232c23482af8" providerId="ADAL" clId="{389A957E-D41E-401D-8EDE-A7E55CF6025E}" dt="2025-03-12T03:56:20.993" v="480"/>
        <pc:sldMkLst>
          <pc:docMk/>
          <pc:sldMk cId="1962419182" sldId="28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8F586-DE0E-471A-8F46-43DA2A0596FB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6CC5-620C-47F9-B2E9-B141454021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91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8F586-DE0E-471A-8F46-43DA2A0596FB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6CC5-620C-47F9-B2E9-B141454021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699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8F586-DE0E-471A-8F46-43DA2A0596FB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6CC5-620C-47F9-B2E9-B141454021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88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8F586-DE0E-471A-8F46-43DA2A0596FB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6CC5-620C-47F9-B2E9-B141454021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553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8F586-DE0E-471A-8F46-43DA2A0596FB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6CC5-620C-47F9-B2E9-B141454021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096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8F586-DE0E-471A-8F46-43DA2A0596FB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6CC5-620C-47F9-B2E9-B141454021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508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8F586-DE0E-471A-8F46-43DA2A0596FB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6CC5-620C-47F9-B2E9-B141454021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955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8F586-DE0E-471A-8F46-43DA2A0596FB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6CC5-620C-47F9-B2E9-B141454021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647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8F586-DE0E-471A-8F46-43DA2A0596FB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6CC5-620C-47F9-B2E9-B141454021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42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8F586-DE0E-471A-8F46-43DA2A0596FB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6CC5-620C-47F9-B2E9-B141454021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760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8F586-DE0E-471A-8F46-43DA2A0596FB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6CC5-620C-47F9-B2E9-B141454021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231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8F586-DE0E-471A-8F46-43DA2A0596FB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C6CC5-620C-47F9-B2E9-B141454021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64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31589" y="906576"/>
            <a:ext cx="932882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u="sng" dirty="0"/>
              <a:t>LO: Volume of Prisms</a:t>
            </a:r>
            <a:endParaRPr lang="en-GB" sz="13800" b="1" u="sng" dirty="0"/>
          </a:p>
        </p:txBody>
      </p:sp>
    </p:spTree>
    <p:extLst>
      <p:ext uri="{BB962C8B-B14F-4D97-AF65-F5344CB8AC3E}">
        <p14:creationId xmlns:p14="http://schemas.microsoft.com/office/powerpoint/2010/main" val="4219596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utoShape 37"/>
          <p:cNvSpPr>
            <a:spLocks noChangeArrowheads="1"/>
          </p:cNvSpPr>
          <p:nvPr/>
        </p:nvSpPr>
        <p:spPr bwMode="auto">
          <a:xfrm>
            <a:off x="4552280" y="1989580"/>
            <a:ext cx="3146846" cy="4195089"/>
          </a:xfrm>
          <a:prstGeom prst="can">
            <a:avLst>
              <a:gd name="adj" fmla="val 45455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36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433" y="3815219"/>
            <a:ext cx="2499703" cy="249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39"/>
          <p:cNvSpPr/>
          <p:nvPr/>
        </p:nvSpPr>
        <p:spPr>
          <a:xfrm>
            <a:off x="2597242" y="131976"/>
            <a:ext cx="72010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Prism or Not?</a:t>
            </a:r>
            <a:endParaRPr lang="en-GB" sz="9600" b="1" dirty="0"/>
          </a:p>
        </p:txBody>
      </p:sp>
    </p:spTree>
    <p:extLst>
      <p:ext uri="{BB962C8B-B14F-4D97-AF65-F5344CB8AC3E}">
        <p14:creationId xmlns:p14="http://schemas.microsoft.com/office/powerpoint/2010/main" val="353126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2402711" y="2129557"/>
            <a:ext cx="6514076" cy="2963374"/>
            <a:chOff x="2457454" y="0"/>
            <a:chExt cx="1680" cy="816"/>
          </a:xfrm>
        </p:grpSpPr>
        <p:sp>
          <p:nvSpPr>
            <p:cNvPr id="22" name="AutoShape 103"/>
            <p:cNvSpPr>
              <a:spLocks noChangeArrowheads="1"/>
            </p:cNvSpPr>
            <p:nvPr/>
          </p:nvSpPr>
          <p:spPr bwMode="auto">
            <a:xfrm>
              <a:off x="2457454" y="192"/>
              <a:ext cx="768" cy="624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3" name="Line 105"/>
            <p:cNvSpPr>
              <a:spLocks noChangeShapeType="1"/>
            </p:cNvSpPr>
            <p:nvPr/>
          </p:nvSpPr>
          <p:spPr bwMode="auto">
            <a:xfrm flipV="1">
              <a:off x="2458222" y="624"/>
              <a:ext cx="912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" name="Line 106"/>
            <p:cNvSpPr>
              <a:spLocks noChangeShapeType="1"/>
            </p:cNvSpPr>
            <p:nvPr/>
          </p:nvSpPr>
          <p:spPr bwMode="auto">
            <a:xfrm flipV="1">
              <a:off x="2457838" y="0"/>
              <a:ext cx="912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" name="Line 107"/>
            <p:cNvSpPr>
              <a:spLocks noChangeShapeType="1"/>
            </p:cNvSpPr>
            <p:nvPr/>
          </p:nvSpPr>
          <p:spPr bwMode="auto">
            <a:xfrm>
              <a:off x="2458750" y="0"/>
              <a:ext cx="384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pic>
        <p:nvPicPr>
          <p:cNvPr id="35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333" y="3750292"/>
            <a:ext cx="2559234" cy="255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39"/>
          <p:cNvSpPr/>
          <p:nvPr/>
        </p:nvSpPr>
        <p:spPr>
          <a:xfrm>
            <a:off x="2597242" y="131976"/>
            <a:ext cx="72010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Prism or Not?</a:t>
            </a:r>
            <a:endParaRPr lang="en-GB" sz="9600" b="1" dirty="0"/>
          </a:p>
        </p:txBody>
      </p:sp>
    </p:spTree>
    <p:extLst>
      <p:ext uri="{BB962C8B-B14F-4D97-AF65-F5344CB8AC3E}">
        <p14:creationId xmlns:p14="http://schemas.microsoft.com/office/powerpoint/2010/main" val="406656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3758786" y="1986753"/>
            <a:ext cx="4958494" cy="3981786"/>
            <a:chOff x="2521746" y="2221706"/>
            <a:chExt cx="960" cy="768"/>
          </a:xfrm>
        </p:grpSpPr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2521746" y="2222186"/>
              <a:ext cx="960" cy="28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2521890" y="2221706"/>
              <a:ext cx="624" cy="19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" name="Line 90"/>
            <p:cNvSpPr>
              <a:spLocks noChangeShapeType="1"/>
            </p:cNvSpPr>
            <p:nvPr/>
          </p:nvSpPr>
          <p:spPr bwMode="auto">
            <a:xfrm flipV="1">
              <a:off x="2521746" y="2221802"/>
              <a:ext cx="144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" name="Line 91"/>
            <p:cNvSpPr>
              <a:spLocks noChangeShapeType="1"/>
            </p:cNvSpPr>
            <p:nvPr/>
          </p:nvSpPr>
          <p:spPr bwMode="auto">
            <a:xfrm flipH="1" flipV="1">
              <a:off x="2522514" y="2221802"/>
              <a:ext cx="192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pic>
        <p:nvPicPr>
          <p:cNvPr id="38" name="Picture 4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560" y="3033575"/>
            <a:ext cx="2104791" cy="210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39"/>
          <p:cNvSpPr/>
          <p:nvPr/>
        </p:nvSpPr>
        <p:spPr>
          <a:xfrm>
            <a:off x="2597242" y="131976"/>
            <a:ext cx="72010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Prism or Not?</a:t>
            </a:r>
            <a:endParaRPr lang="en-GB" sz="9600" b="1" dirty="0"/>
          </a:p>
        </p:txBody>
      </p:sp>
    </p:spTree>
    <p:extLst>
      <p:ext uri="{BB962C8B-B14F-4D97-AF65-F5344CB8AC3E}">
        <p14:creationId xmlns:p14="http://schemas.microsoft.com/office/powerpoint/2010/main" val="280986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8" name="AutoShap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7225" y="78301850"/>
            <a:ext cx="18957925" cy="163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9985" y="208214"/>
            <a:ext cx="1173202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US" sz="6600" b="1" dirty="0">
                <a:solidFill>
                  <a:srgbClr val="000000"/>
                </a:solidFill>
              </a:rPr>
              <a:t>What shape is the Cross Section?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91839" y="1436062"/>
            <a:ext cx="5070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00B050"/>
                </a:solidFill>
              </a:rPr>
              <a:t>Rectangle</a:t>
            </a:r>
          </a:p>
        </p:txBody>
      </p:sp>
      <p:sp>
        <p:nvSpPr>
          <p:cNvPr id="31" name="AutoShape 79"/>
          <p:cNvSpPr>
            <a:spLocks noChangeArrowheads="1"/>
          </p:cNvSpPr>
          <p:nvPr/>
        </p:nvSpPr>
        <p:spPr bwMode="auto">
          <a:xfrm>
            <a:off x="7919258" y="3065708"/>
            <a:ext cx="720437" cy="2797536"/>
          </a:xfrm>
          <a:prstGeom prst="cube">
            <a:avLst>
              <a:gd name="adj" fmla="val 100000"/>
            </a:avLst>
          </a:prstGeom>
          <a:solidFill>
            <a:srgbClr val="00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00CC00"/>
              </a:solidFill>
            </a:endParaRPr>
          </a:p>
        </p:txBody>
      </p:sp>
      <p:grpSp>
        <p:nvGrpSpPr>
          <p:cNvPr id="32" name="Group 31"/>
          <p:cNvGrpSpPr>
            <a:grpSpLocks/>
          </p:cNvGrpSpPr>
          <p:nvPr/>
        </p:nvGrpSpPr>
        <p:grpSpPr bwMode="auto">
          <a:xfrm>
            <a:off x="2711321" y="3065708"/>
            <a:ext cx="5906962" cy="2797536"/>
            <a:chOff x="2079625" y="0"/>
            <a:chExt cx="2448" cy="1200"/>
          </a:xfrm>
        </p:grpSpPr>
        <p:sp>
          <p:nvSpPr>
            <p:cNvPr id="33" name="AutoShape 81"/>
            <p:cNvSpPr>
              <a:spLocks noChangeArrowheads="1"/>
            </p:cNvSpPr>
            <p:nvPr/>
          </p:nvSpPr>
          <p:spPr bwMode="auto">
            <a:xfrm>
              <a:off x="2079625" y="0"/>
              <a:ext cx="2448" cy="1200"/>
            </a:xfrm>
            <a:prstGeom prst="cube">
              <a:avLst>
                <a:gd name="adj" fmla="val 25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" name="AutoShape 82"/>
            <p:cNvSpPr>
              <a:spLocks noChangeArrowheads="1"/>
            </p:cNvSpPr>
            <p:nvPr/>
          </p:nvSpPr>
          <p:spPr bwMode="auto">
            <a:xfrm>
              <a:off x="2079641" y="0"/>
              <a:ext cx="288" cy="1200"/>
            </a:xfrm>
            <a:prstGeom prst="cub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" name="Line 83"/>
            <p:cNvSpPr>
              <a:spLocks noChangeShapeType="1"/>
            </p:cNvSpPr>
            <p:nvPr/>
          </p:nvSpPr>
          <p:spPr bwMode="auto">
            <a:xfrm>
              <a:off x="2079913" y="912"/>
              <a:ext cx="216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4CCE7DC8-D2B2-4691-8B50-E6A6AB82A580}"/>
              </a:ext>
            </a:extLst>
          </p:cNvPr>
          <p:cNvSpPr/>
          <p:nvPr/>
        </p:nvSpPr>
        <p:spPr>
          <a:xfrm rot="10800000" flipH="1">
            <a:off x="7869380" y="3087874"/>
            <a:ext cx="720437" cy="66392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AutoShape 28"/>
          <p:cNvSpPr>
            <a:spLocks noChangeArrowheads="1"/>
          </p:cNvSpPr>
          <p:nvPr/>
        </p:nvSpPr>
        <p:spPr bwMode="auto">
          <a:xfrm>
            <a:off x="2981279" y="3805482"/>
            <a:ext cx="2843794" cy="2128931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`</a:t>
            </a:r>
          </a:p>
        </p:txBody>
      </p:sp>
      <p:sp>
        <p:nvSpPr>
          <p:cNvPr id="75" name="Line 29"/>
          <p:cNvSpPr>
            <a:spLocks noChangeShapeType="1"/>
          </p:cNvSpPr>
          <p:nvPr/>
        </p:nvSpPr>
        <p:spPr bwMode="auto">
          <a:xfrm flipV="1">
            <a:off x="5830835" y="5291314"/>
            <a:ext cx="3377005" cy="65505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6" name="Line 30"/>
          <p:cNvSpPr>
            <a:spLocks noChangeShapeType="1"/>
          </p:cNvSpPr>
          <p:nvPr/>
        </p:nvSpPr>
        <p:spPr bwMode="auto">
          <a:xfrm flipV="1">
            <a:off x="4408938" y="3162383"/>
            <a:ext cx="3377005" cy="65505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7" name="Line 31"/>
          <p:cNvSpPr>
            <a:spLocks noChangeShapeType="1"/>
          </p:cNvSpPr>
          <p:nvPr/>
        </p:nvSpPr>
        <p:spPr bwMode="auto">
          <a:xfrm>
            <a:off x="7785943" y="3162383"/>
            <a:ext cx="1421897" cy="212893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1078" name="AutoShap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7225" y="78301850"/>
            <a:ext cx="18957925" cy="163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74137" y="246516"/>
            <a:ext cx="1173202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US" sz="6600" b="1" dirty="0">
                <a:solidFill>
                  <a:srgbClr val="000000"/>
                </a:solidFill>
              </a:rPr>
              <a:t>What shape is the Cross Section?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26127" y="1566686"/>
            <a:ext cx="5070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</a:rPr>
              <a:t>Triangle</a:t>
            </a:r>
          </a:p>
        </p:txBody>
      </p:sp>
      <p:sp>
        <p:nvSpPr>
          <p:cNvPr id="2" name="AutoShape 28">
            <a:extLst>
              <a:ext uri="{FF2B5EF4-FFF2-40B4-BE49-F238E27FC236}">
                <a16:creationId xmlns:a16="http://schemas.microsoft.com/office/drawing/2014/main" id="{819BC016-393D-4305-5AC6-16A57CC8E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160" y="3817439"/>
            <a:ext cx="2843794" cy="2128931"/>
          </a:xfrm>
          <a:prstGeom prst="triangle">
            <a:avLst>
              <a:gd name="adj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17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AutoShape 4"/>
          <p:cNvSpPr>
            <a:spLocks noChangeArrowheads="1"/>
          </p:cNvSpPr>
          <p:nvPr/>
        </p:nvSpPr>
        <p:spPr bwMode="auto">
          <a:xfrm>
            <a:off x="6835404" y="3104881"/>
            <a:ext cx="2413890" cy="2297549"/>
          </a:xfrm>
          <a:prstGeom prst="hexagon">
            <a:avLst>
              <a:gd name="adj" fmla="val 28846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9" name="Line 5"/>
          <p:cNvSpPr>
            <a:spLocks noChangeShapeType="1"/>
          </p:cNvSpPr>
          <p:nvPr/>
        </p:nvSpPr>
        <p:spPr bwMode="auto">
          <a:xfrm flipV="1">
            <a:off x="3455957" y="3104881"/>
            <a:ext cx="4023150" cy="88367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0" name="Line 6"/>
          <p:cNvSpPr>
            <a:spLocks noChangeShapeType="1"/>
          </p:cNvSpPr>
          <p:nvPr/>
        </p:nvSpPr>
        <p:spPr bwMode="auto">
          <a:xfrm flipV="1">
            <a:off x="4582439" y="3104881"/>
            <a:ext cx="4023150" cy="88367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1" name="Line 7"/>
          <p:cNvSpPr>
            <a:spLocks noChangeShapeType="1"/>
          </p:cNvSpPr>
          <p:nvPr/>
        </p:nvSpPr>
        <p:spPr bwMode="auto">
          <a:xfrm flipV="1">
            <a:off x="5226144" y="4165288"/>
            <a:ext cx="4023150" cy="88367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2" name="Line 8"/>
          <p:cNvSpPr>
            <a:spLocks noChangeShapeType="1"/>
          </p:cNvSpPr>
          <p:nvPr/>
        </p:nvSpPr>
        <p:spPr bwMode="auto">
          <a:xfrm flipV="1">
            <a:off x="4582439" y="5402430"/>
            <a:ext cx="4023150" cy="88367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3" name="Line 9"/>
          <p:cNvSpPr>
            <a:spLocks noChangeShapeType="1"/>
          </p:cNvSpPr>
          <p:nvPr/>
        </p:nvSpPr>
        <p:spPr bwMode="auto">
          <a:xfrm flipV="1">
            <a:off x="4904290" y="4165288"/>
            <a:ext cx="1931112" cy="35346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5" name="Line 23"/>
          <p:cNvSpPr>
            <a:spLocks noChangeShapeType="1"/>
          </p:cNvSpPr>
          <p:nvPr/>
        </p:nvSpPr>
        <p:spPr bwMode="auto">
          <a:xfrm flipH="1">
            <a:off x="3455957" y="5402430"/>
            <a:ext cx="4023150" cy="88367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6" name="AutoShape 24"/>
          <p:cNvSpPr>
            <a:spLocks noChangeArrowheads="1"/>
          </p:cNvSpPr>
          <p:nvPr/>
        </p:nvSpPr>
        <p:spPr bwMode="auto">
          <a:xfrm>
            <a:off x="2812252" y="3988554"/>
            <a:ext cx="2413890" cy="2297549"/>
          </a:xfrm>
          <a:prstGeom prst="hexagon">
            <a:avLst>
              <a:gd name="adj" fmla="val 28846"/>
              <a:gd name="vf" fmla="val 11547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1078" name="AutoShap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7225" y="78301850"/>
            <a:ext cx="18957925" cy="163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6551" y="303134"/>
            <a:ext cx="1173202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US" sz="6600" b="1" dirty="0">
                <a:solidFill>
                  <a:srgbClr val="000000"/>
                </a:solidFill>
              </a:rPr>
              <a:t>What shape is the Cross Section?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34825" y="1491419"/>
            <a:ext cx="5070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0000FF"/>
                </a:solidFill>
              </a:rPr>
              <a:t>Hexagon</a:t>
            </a:r>
          </a:p>
        </p:txBody>
      </p:sp>
      <p:sp>
        <p:nvSpPr>
          <p:cNvPr id="30" name="AutoShape 24"/>
          <p:cNvSpPr>
            <a:spLocks noChangeArrowheads="1"/>
          </p:cNvSpPr>
          <p:nvPr/>
        </p:nvSpPr>
        <p:spPr bwMode="auto">
          <a:xfrm>
            <a:off x="2812252" y="3988554"/>
            <a:ext cx="2413890" cy="2297549"/>
          </a:xfrm>
          <a:prstGeom prst="hexagon">
            <a:avLst>
              <a:gd name="adj" fmla="val 28846"/>
              <a:gd name="vf" fmla="val 115470"/>
            </a:avLst>
          </a:prstGeom>
          <a:solidFill>
            <a:srgbClr val="0000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35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008" y="420286"/>
            <a:ext cx="1168215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0" i="0" u="none" strike="noStrike" dirty="0">
                <a:solidFill>
                  <a:srgbClr val="000000"/>
                </a:solidFill>
                <a:effectLst/>
              </a:rPr>
              <a:t>How </a:t>
            </a:r>
            <a:r>
              <a:rPr lang="en-US" sz="7000" dirty="0">
                <a:solidFill>
                  <a:srgbClr val="000000"/>
                </a:solidFill>
              </a:rPr>
              <a:t>can you u</a:t>
            </a:r>
            <a:r>
              <a:rPr lang="en-US" sz="7000" i="0" u="none" strike="noStrike" dirty="0">
                <a:solidFill>
                  <a:srgbClr val="000000"/>
                </a:solidFill>
                <a:effectLst/>
              </a:rPr>
              <a:t>se </a:t>
            </a:r>
          </a:p>
          <a:p>
            <a:pPr algn="ctr"/>
            <a:r>
              <a:rPr lang="en-US" sz="7000" b="1" dirty="0">
                <a:solidFill>
                  <a:srgbClr val="0000FF"/>
                </a:solidFill>
              </a:rPr>
              <a:t>c</a:t>
            </a:r>
            <a:r>
              <a:rPr lang="en-US" sz="7000" b="1" i="0" u="none" strike="noStrike" dirty="0">
                <a:solidFill>
                  <a:srgbClr val="0000FF"/>
                </a:solidFill>
                <a:effectLst/>
              </a:rPr>
              <a:t>ross </a:t>
            </a:r>
            <a:r>
              <a:rPr lang="en-US" sz="7000" b="1" dirty="0">
                <a:solidFill>
                  <a:srgbClr val="0000FF"/>
                </a:solidFill>
              </a:rPr>
              <a:t>s</a:t>
            </a:r>
            <a:r>
              <a:rPr lang="en-US" sz="7000" b="1" i="0" u="none" strike="noStrike" dirty="0">
                <a:solidFill>
                  <a:srgbClr val="0000FF"/>
                </a:solidFill>
                <a:effectLst/>
              </a:rPr>
              <a:t>ection</a:t>
            </a:r>
            <a:r>
              <a:rPr lang="en-US" sz="7000" b="1" dirty="0"/>
              <a:t> </a:t>
            </a:r>
            <a:r>
              <a:rPr lang="en-US" sz="7000" dirty="0">
                <a:solidFill>
                  <a:srgbClr val="000000"/>
                </a:solidFill>
              </a:rPr>
              <a:t>and</a:t>
            </a:r>
            <a:r>
              <a:rPr lang="en-US" sz="7000" b="1" dirty="0">
                <a:solidFill>
                  <a:srgbClr val="000000"/>
                </a:solidFill>
              </a:rPr>
              <a:t> </a:t>
            </a:r>
            <a:r>
              <a:rPr lang="en-US" sz="7000" b="1" dirty="0">
                <a:solidFill>
                  <a:srgbClr val="FF0000"/>
                </a:solidFill>
              </a:rPr>
              <a:t>l</a:t>
            </a:r>
            <a:r>
              <a:rPr lang="en-US" sz="7000" b="1" i="0" u="none" strike="noStrike" dirty="0">
                <a:solidFill>
                  <a:srgbClr val="FF0000"/>
                </a:solidFill>
                <a:effectLst/>
              </a:rPr>
              <a:t>ength</a:t>
            </a:r>
            <a:r>
              <a:rPr lang="en-US" sz="7000" b="1" dirty="0"/>
              <a:t> </a:t>
            </a:r>
          </a:p>
          <a:p>
            <a:pPr algn="ctr"/>
            <a:r>
              <a:rPr lang="en-US" sz="7000" dirty="0"/>
              <a:t>to calculate volume of a prism?</a:t>
            </a:r>
            <a:endParaRPr lang="en-GB" sz="7000" dirty="0"/>
          </a:p>
        </p:txBody>
      </p:sp>
      <p:sp>
        <p:nvSpPr>
          <p:cNvPr id="217" name="Rectangle 216"/>
          <p:cNvSpPr/>
          <p:nvPr/>
        </p:nvSpPr>
        <p:spPr>
          <a:xfrm>
            <a:off x="427383" y="4303437"/>
            <a:ext cx="11125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i="0" u="none" strike="noStrike" dirty="0">
                <a:effectLst/>
                <a:latin typeface="Arial" panose="020B0604020202020204" pitchFamily="34" charset="0"/>
              </a:rPr>
              <a:t>Volume</a:t>
            </a:r>
            <a:r>
              <a:rPr lang="en-US" sz="5400" i="0" u="none" strike="noStrike" dirty="0">
                <a:effectLst/>
                <a:latin typeface="Arial" panose="020B0604020202020204" pitchFamily="34" charset="0"/>
              </a:rPr>
              <a:t> = </a:t>
            </a:r>
          </a:p>
          <a:p>
            <a:pPr algn="ctr"/>
            <a:r>
              <a:rPr lang="en-US" sz="540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Area of the </a:t>
            </a:r>
            <a:r>
              <a:rPr lang="en-US" sz="5400" dirty="0">
                <a:solidFill>
                  <a:srgbClr val="0000FF"/>
                </a:solidFill>
                <a:latin typeface="Arial" panose="020B0604020202020204" pitchFamily="34" charset="0"/>
              </a:rPr>
              <a:t>C</a:t>
            </a:r>
            <a:r>
              <a:rPr lang="en-US" sz="540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ross </a:t>
            </a:r>
            <a:r>
              <a:rPr lang="en-US" sz="5400" dirty="0">
                <a:solidFill>
                  <a:srgbClr val="0000FF"/>
                </a:solidFill>
                <a:latin typeface="Arial" panose="020B0604020202020204" pitchFamily="34" charset="0"/>
              </a:rPr>
              <a:t>S</a:t>
            </a:r>
            <a:r>
              <a:rPr lang="en-US" sz="540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ection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>
                <a:latin typeface="Arial" panose="020B0604020202020204" pitchFamily="34" charset="0"/>
              </a:rPr>
              <a:t>x</a:t>
            </a:r>
            <a:r>
              <a:rPr lang="en-US" sz="5400" dirty="0">
                <a:solidFill>
                  <a:srgbClr val="FF0000"/>
                </a:solidFill>
                <a:latin typeface="Arial" panose="020B0604020202020204" pitchFamily="34" charset="0"/>
              </a:rPr>
              <a:t> L</a:t>
            </a:r>
            <a:r>
              <a:rPr lang="en-US" sz="540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ength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endParaRPr lang="en-GB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36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613" y="3979026"/>
            <a:ext cx="2784971" cy="207330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56" y="3979026"/>
            <a:ext cx="2888028" cy="2202309"/>
          </a:xfrm>
          <a:prstGeom prst="rect">
            <a:avLst/>
          </a:prstGeom>
        </p:spPr>
      </p:pic>
      <p:pic>
        <p:nvPicPr>
          <p:cNvPr id="215" name="Picture 2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882" y="2018024"/>
            <a:ext cx="2825564" cy="1721900"/>
          </a:xfrm>
          <a:prstGeom prst="rect">
            <a:avLst/>
          </a:prstGeom>
        </p:spPr>
      </p:pic>
      <p:pic>
        <p:nvPicPr>
          <p:cNvPr id="216" name="Picture 2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2908" y="2140493"/>
            <a:ext cx="3280419" cy="1599431"/>
          </a:xfrm>
          <a:prstGeom prst="rect">
            <a:avLst/>
          </a:prstGeom>
        </p:spPr>
      </p:pic>
      <p:sp>
        <p:nvSpPr>
          <p:cNvPr id="217" name="Rectangle 216"/>
          <p:cNvSpPr/>
          <p:nvPr/>
        </p:nvSpPr>
        <p:spPr>
          <a:xfrm>
            <a:off x="468283" y="440187"/>
            <a:ext cx="112554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i="0" u="none" strike="noStrike" dirty="0">
                <a:effectLst/>
                <a:latin typeface="Arial" panose="020B0604020202020204" pitchFamily="34" charset="0"/>
              </a:rPr>
              <a:t>Volume</a:t>
            </a:r>
            <a:r>
              <a:rPr lang="en-US" sz="5400" i="0" u="none" strike="noStrike" dirty="0">
                <a:effectLst/>
                <a:latin typeface="Arial" panose="020B0604020202020204" pitchFamily="34" charset="0"/>
              </a:rPr>
              <a:t> = 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</a:rPr>
              <a:t>C</a:t>
            </a:r>
            <a:r>
              <a:rPr lang="en-US" sz="54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ross </a:t>
            </a:r>
            <a:r>
              <a:rPr lang="en-US" sz="5400" b="1" dirty="0">
                <a:solidFill>
                  <a:srgbClr val="0000FF"/>
                </a:solidFill>
                <a:latin typeface="Arial" panose="020B0604020202020204" pitchFamily="34" charset="0"/>
              </a:rPr>
              <a:t>S</a:t>
            </a:r>
            <a:r>
              <a:rPr lang="en-US" sz="54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ection</a:t>
            </a:r>
            <a:r>
              <a:rPr lang="en-US" sz="5400" b="1" dirty="0">
                <a:solidFill>
                  <a:srgbClr val="0000FF"/>
                </a:solidFill>
              </a:rPr>
              <a:t> </a:t>
            </a:r>
            <a:r>
              <a:rPr lang="en-US" sz="5400" dirty="0">
                <a:latin typeface="Arial" panose="020B0604020202020204" pitchFamily="34" charset="0"/>
              </a:rPr>
              <a:t>x </a:t>
            </a: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L</a:t>
            </a:r>
            <a:r>
              <a:rPr lang="en-US" sz="54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ength</a:t>
            </a:r>
            <a:r>
              <a:rPr lang="en-US" sz="5400" dirty="0"/>
              <a:t> 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529415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741201" y="58939"/>
            <a:ext cx="1070959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What is the volume?</a:t>
            </a:r>
            <a:endParaRPr lang="en-GB" sz="9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0675EB-46AB-4921-B75C-31E2FB00021E}"/>
              </a:ext>
            </a:extLst>
          </p:cNvPr>
          <p:cNvSpPr txBox="1"/>
          <p:nvPr/>
        </p:nvSpPr>
        <p:spPr>
          <a:xfrm>
            <a:off x="4865714" y="4532841"/>
            <a:ext cx="13189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0.5m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335631-0383-4096-94F5-FB489EC3C69C}"/>
              </a:ext>
            </a:extLst>
          </p:cNvPr>
          <p:cNvSpPr txBox="1"/>
          <p:nvPr/>
        </p:nvSpPr>
        <p:spPr>
          <a:xfrm>
            <a:off x="2277259" y="5050281"/>
            <a:ext cx="1546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5m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C41B3F-AC63-464B-B137-4262C20EDA11}"/>
              </a:ext>
            </a:extLst>
          </p:cNvPr>
          <p:cNvSpPr txBox="1"/>
          <p:nvPr/>
        </p:nvSpPr>
        <p:spPr>
          <a:xfrm>
            <a:off x="5188953" y="3099561"/>
            <a:ext cx="1415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2m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834D9A-8E38-42BC-B0B3-897A1A53DF33}"/>
                  </a:ext>
                </a:extLst>
              </p:cNvPr>
              <p:cNvSpPr txBox="1"/>
              <p:nvPr/>
            </p:nvSpPr>
            <p:spPr>
              <a:xfrm>
                <a:off x="7033541" y="1873452"/>
                <a:ext cx="4417258" cy="4353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Cross section</a:t>
                </a:r>
              </a:p>
              <a:p>
                <a:r>
                  <a:rPr lang="en-US" sz="4000" dirty="0"/>
                  <a:t>= 2 x 0.5 = 1</a:t>
                </a:r>
              </a:p>
              <a:p>
                <a:endParaRPr lang="en-US" dirty="0"/>
              </a:p>
              <a:p>
                <a:r>
                  <a:rPr lang="en-US" sz="4000" dirty="0"/>
                  <a:t>Length </a:t>
                </a:r>
              </a:p>
              <a:p>
                <a:r>
                  <a:rPr lang="en-US" sz="4000" dirty="0"/>
                  <a:t>= 5 cm </a:t>
                </a:r>
              </a:p>
              <a:p>
                <a:endParaRPr lang="en-US" b="1" dirty="0"/>
              </a:p>
              <a:p>
                <a:r>
                  <a:rPr lang="en-US" sz="4000" b="1" dirty="0"/>
                  <a:t>Volume </a:t>
                </a:r>
              </a:p>
              <a:p>
                <a:r>
                  <a:rPr lang="en-US" sz="4000" b="1" dirty="0"/>
                  <a:t>= 5 x 1  = 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834D9A-8E38-42BC-B0B3-897A1A53D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3541" y="1873452"/>
                <a:ext cx="4417258" cy="4353564"/>
              </a:xfrm>
              <a:prstGeom prst="rect">
                <a:avLst/>
              </a:prstGeom>
              <a:blipFill>
                <a:blip r:embed="rId2"/>
                <a:stretch>
                  <a:fillRect l="-4972" t="-2521" b="-5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76AB60E8-E8DB-4980-A110-73A316341CC0}"/>
              </a:ext>
            </a:extLst>
          </p:cNvPr>
          <p:cNvGrpSpPr>
            <a:grpSpLocks/>
          </p:cNvGrpSpPr>
          <p:nvPr/>
        </p:nvGrpSpPr>
        <p:grpSpPr bwMode="auto">
          <a:xfrm>
            <a:off x="1421888" y="2438609"/>
            <a:ext cx="3767065" cy="2560320"/>
            <a:chOff x="2079625" y="0"/>
            <a:chExt cx="2448" cy="1200"/>
          </a:xfrm>
        </p:grpSpPr>
        <p:sp>
          <p:nvSpPr>
            <p:cNvPr id="13" name="AutoShape 81">
              <a:extLst>
                <a:ext uri="{FF2B5EF4-FFF2-40B4-BE49-F238E27FC236}">
                  <a16:creationId xmlns:a16="http://schemas.microsoft.com/office/drawing/2014/main" id="{CCBBC47C-443E-4F94-BB9C-8FDC80AA7E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9625" y="0"/>
              <a:ext cx="2448" cy="1200"/>
            </a:xfrm>
            <a:prstGeom prst="cube">
              <a:avLst>
                <a:gd name="adj" fmla="val 25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AutoShape 82">
              <a:extLst>
                <a:ext uri="{FF2B5EF4-FFF2-40B4-BE49-F238E27FC236}">
                  <a16:creationId xmlns:a16="http://schemas.microsoft.com/office/drawing/2014/main" id="{FD162294-FDD1-4DC2-8DA6-E67378FE45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9641" y="0"/>
              <a:ext cx="397" cy="1200"/>
            </a:xfrm>
            <a:prstGeom prst="cub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Line 83">
              <a:extLst>
                <a:ext uri="{FF2B5EF4-FFF2-40B4-BE49-F238E27FC236}">
                  <a16:creationId xmlns:a16="http://schemas.microsoft.com/office/drawing/2014/main" id="{3F025DEE-07CB-4C6F-81CA-F9D120038C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0054" y="909"/>
              <a:ext cx="2019" cy="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84768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1827945" y="2041646"/>
            <a:ext cx="4777902" cy="3538444"/>
            <a:chOff x="0" y="154779"/>
            <a:chExt cx="1296" cy="1056"/>
          </a:xfrm>
        </p:grpSpPr>
        <p:sp>
          <p:nvSpPr>
            <p:cNvPr id="26" name="AutoShape 38"/>
            <p:cNvSpPr>
              <a:spLocks noChangeArrowheads="1"/>
            </p:cNvSpPr>
            <p:nvPr/>
          </p:nvSpPr>
          <p:spPr bwMode="auto">
            <a:xfrm>
              <a:off x="0" y="155211"/>
              <a:ext cx="672" cy="624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" name="Line 40"/>
            <p:cNvSpPr>
              <a:spLocks noChangeShapeType="1"/>
            </p:cNvSpPr>
            <p:nvPr/>
          </p:nvSpPr>
          <p:spPr bwMode="auto">
            <a:xfrm flipV="1">
              <a:off x="0" y="154779"/>
              <a:ext cx="624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" name="Line 41"/>
            <p:cNvSpPr>
              <a:spLocks noChangeShapeType="1"/>
            </p:cNvSpPr>
            <p:nvPr/>
          </p:nvSpPr>
          <p:spPr bwMode="auto">
            <a:xfrm flipV="1">
              <a:off x="672" y="155403"/>
              <a:ext cx="624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" name="Line 42"/>
            <p:cNvSpPr>
              <a:spLocks noChangeShapeType="1"/>
            </p:cNvSpPr>
            <p:nvPr/>
          </p:nvSpPr>
          <p:spPr bwMode="auto">
            <a:xfrm>
              <a:off x="624" y="154779"/>
              <a:ext cx="672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40" name="Rectangle 39"/>
          <p:cNvSpPr/>
          <p:nvPr/>
        </p:nvSpPr>
        <p:spPr>
          <a:xfrm>
            <a:off x="741201" y="58939"/>
            <a:ext cx="1070959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What is the volume?</a:t>
            </a:r>
            <a:endParaRPr lang="en-GB" sz="9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0675EB-46AB-4921-B75C-31E2FB00021E}"/>
              </a:ext>
            </a:extLst>
          </p:cNvPr>
          <p:cNvSpPr txBox="1"/>
          <p:nvPr/>
        </p:nvSpPr>
        <p:spPr>
          <a:xfrm>
            <a:off x="656278" y="4269456"/>
            <a:ext cx="1119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4cm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335631-0383-4096-94F5-FB489EC3C69C}"/>
              </a:ext>
            </a:extLst>
          </p:cNvPr>
          <p:cNvSpPr txBox="1"/>
          <p:nvPr/>
        </p:nvSpPr>
        <p:spPr>
          <a:xfrm>
            <a:off x="2587601" y="5580090"/>
            <a:ext cx="1119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5cm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C41B3F-AC63-464B-B137-4262C20EDA11}"/>
              </a:ext>
            </a:extLst>
          </p:cNvPr>
          <p:cNvSpPr txBox="1"/>
          <p:nvPr/>
        </p:nvSpPr>
        <p:spPr>
          <a:xfrm>
            <a:off x="5367131" y="4856317"/>
            <a:ext cx="1415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8cm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834D9A-8E38-42BC-B0B3-897A1A53DF33}"/>
                  </a:ext>
                </a:extLst>
              </p:cNvPr>
              <p:cNvSpPr txBox="1"/>
              <p:nvPr/>
            </p:nvSpPr>
            <p:spPr>
              <a:xfrm>
                <a:off x="7598260" y="1873452"/>
                <a:ext cx="4012278" cy="4353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Cross section</a:t>
                </a:r>
              </a:p>
              <a:p>
                <a:r>
                  <a:rPr lang="en-US" sz="4000" dirty="0"/>
                  <a:t>= ½ x 4 x 5 = 10</a:t>
                </a:r>
              </a:p>
              <a:p>
                <a:endParaRPr lang="en-US" dirty="0"/>
              </a:p>
              <a:p>
                <a:r>
                  <a:rPr lang="en-US" sz="4000" dirty="0"/>
                  <a:t>Length </a:t>
                </a:r>
              </a:p>
              <a:p>
                <a:r>
                  <a:rPr lang="en-US" sz="4000" dirty="0"/>
                  <a:t>= 8 </a:t>
                </a:r>
              </a:p>
              <a:p>
                <a:endParaRPr lang="en-US" b="1" dirty="0"/>
              </a:p>
              <a:p>
                <a:r>
                  <a:rPr lang="en-US" sz="4000" b="1" dirty="0"/>
                  <a:t>Volume </a:t>
                </a:r>
              </a:p>
              <a:p>
                <a:r>
                  <a:rPr lang="en-US" sz="4000" b="1" dirty="0"/>
                  <a:t>= 10 x 8 = 80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834D9A-8E38-42BC-B0B3-897A1A53D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8260" y="1873452"/>
                <a:ext cx="4012278" cy="4353564"/>
              </a:xfrm>
              <a:prstGeom prst="rect">
                <a:avLst/>
              </a:prstGeom>
              <a:blipFill>
                <a:blip r:embed="rId2"/>
                <a:stretch>
                  <a:fillRect l="-5311" t="-2521" b="-5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963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965554" y="1715833"/>
            <a:ext cx="4621877" cy="4017818"/>
          </a:xfrm>
          <a:prstGeom prst="triangle">
            <a:avLst>
              <a:gd name="adj" fmla="val 26364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737062" y="216131"/>
            <a:ext cx="108675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What is the area of the shape?</a:t>
            </a:r>
            <a:endParaRPr lang="en-GB" sz="6600" b="1" dirty="0"/>
          </a:p>
        </p:txBody>
      </p:sp>
      <p:cxnSp>
        <p:nvCxnSpPr>
          <p:cNvPr id="6" name="Straight Arrow Connector 5"/>
          <p:cNvCxnSpPr>
            <a:stCxn id="2" idx="3"/>
          </p:cNvCxnSpPr>
          <p:nvPr/>
        </p:nvCxnSpPr>
        <p:spPr>
          <a:xfrm flipV="1">
            <a:off x="2184066" y="1832212"/>
            <a:ext cx="38794" cy="3901439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965554" y="5936567"/>
            <a:ext cx="4621877" cy="14067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2277213" y="1568547"/>
            <a:ext cx="3462405" cy="405853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77212" y="3945988"/>
            <a:ext cx="116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4cm</a:t>
            </a:r>
            <a:endParaRPr lang="en-GB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2563255" y="5936567"/>
            <a:ext cx="116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7cm</a:t>
            </a:r>
            <a:endParaRPr lang="en-GB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4069473" y="2951481"/>
            <a:ext cx="116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8cm</a:t>
            </a:r>
            <a:endParaRPr lang="en-GB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336216" y="1899698"/>
                <a:ext cx="5268351" cy="961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000" dirty="0"/>
                  <a:t> x Base x Height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6216" y="1899698"/>
                <a:ext cx="5268351" cy="961545"/>
              </a:xfrm>
              <a:prstGeom prst="rect">
                <a:avLst/>
              </a:prstGeom>
              <a:blipFill>
                <a:blip r:embed="rId2"/>
                <a:stretch>
                  <a:fillRect l="-4046" r="-116" b="-140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336217" y="3246340"/>
                <a:ext cx="3493264" cy="961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000" dirty="0"/>
                  <a:t> x 7 x 4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6217" y="3246340"/>
                <a:ext cx="3493264" cy="961545"/>
              </a:xfrm>
              <a:prstGeom prst="rect">
                <a:avLst/>
              </a:prstGeom>
              <a:blipFill>
                <a:blip r:embed="rId3"/>
                <a:stretch>
                  <a:fillRect l="-6108" b="-140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6336216" y="4653109"/>
            <a:ext cx="3190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Area = </a:t>
            </a:r>
            <a:r>
              <a:rPr lang="en-US" sz="4000" b="1" dirty="0"/>
              <a:t>14 cm</a:t>
            </a:r>
            <a:r>
              <a:rPr lang="en-US" sz="4000" b="1" baseline="30000" dirty="0"/>
              <a:t>2</a:t>
            </a:r>
            <a:endParaRPr lang="en-GB" sz="4000" b="1" baseline="30000" dirty="0"/>
          </a:p>
        </p:txBody>
      </p:sp>
    </p:spTree>
    <p:extLst>
      <p:ext uri="{BB962C8B-B14F-4D97-AF65-F5344CB8AC3E}">
        <p14:creationId xmlns:p14="http://schemas.microsoft.com/office/powerpoint/2010/main" val="176492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741201" y="58939"/>
            <a:ext cx="1070959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What is the volume?</a:t>
            </a:r>
            <a:endParaRPr lang="en-GB" sz="9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0675EB-46AB-4921-B75C-31E2FB00021E}"/>
              </a:ext>
            </a:extLst>
          </p:cNvPr>
          <p:cNvSpPr txBox="1"/>
          <p:nvPr/>
        </p:nvSpPr>
        <p:spPr>
          <a:xfrm>
            <a:off x="4887882" y="4532841"/>
            <a:ext cx="1119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4cm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335631-0383-4096-94F5-FB489EC3C69C}"/>
              </a:ext>
            </a:extLst>
          </p:cNvPr>
          <p:cNvSpPr txBox="1"/>
          <p:nvPr/>
        </p:nvSpPr>
        <p:spPr>
          <a:xfrm>
            <a:off x="2277259" y="5050281"/>
            <a:ext cx="1546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50mm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C41B3F-AC63-464B-B137-4262C20EDA11}"/>
              </a:ext>
            </a:extLst>
          </p:cNvPr>
          <p:cNvSpPr txBox="1"/>
          <p:nvPr/>
        </p:nvSpPr>
        <p:spPr>
          <a:xfrm>
            <a:off x="5188953" y="3099561"/>
            <a:ext cx="1415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8cm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834D9A-8E38-42BC-B0B3-897A1A53DF33}"/>
                  </a:ext>
                </a:extLst>
              </p:cNvPr>
              <p:cNvSpPr txBox="1"/>
              <p:nvPr/>
            </p:nvSpPr>
            <p:spPr>
              <a:xfrm>
                <a:off x="7033541" y="1873452"/>
                <a:ext cx="4417258" cy="4353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Cross section</a:t>
                </a:r>
              </a:p>
              <a:p>
                <a:r>
                  <a:rPr lang="en-US" sz="4000" dirty="0"/>
                  <a:t>= 8 x 4 = 32</a:t>
                </a:r>
              </a:p>
              <a:p>
                <a:endParaRPr lang="en-US" dirty="0"/>
              </a:p>
              <a:p>
                <a:r>
                  <a:rPr lang="en-US" sz="4000" dirty="0"/>
                  <a:t>Length </a:t>
                </a:r>
              </a:p>
              <a:p>
                <a:r>
                  <a:rPr lang="en-US" sz="4000" dirty="0"/>
                  <a:t>= 50 mm = 5 cm </a:t>
                </a:r>
              </a:p>
              <a:p>
                <a:endParaRPr lang="en-US" b="1" dirty="0"/>
              </a:p>
              <a:p>
                <a:r>
                  <a:rPr lang="en-US" sz="4000" b="1" dirty="0"/>
                  <a:t>Volume </a:t>
                </a:r>
              </a:p>
              <a:p>
                <a:r>
                  <a:rPr lang="en-US" sz="4000" b="1" dirty="0"/>
                  <a:t>= 5 x 32  = 160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834D9A-8E38-42BC-B0B3-897A1A53D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3541" y="1873452"/>
                <a:ext cx="4417258" cy="4353564"/>
              </a:xfrm>
              <a:prstGeom prst="rect">
                <a:avLst/>
              </a:prstGeom>
              <a:blipFill>
                <a:blip r:embed="rId2"/>
                <a:stretch>
                  <a:fillRect l="-4972" t="-2521" b="-5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76AB60E8-E8DB-4980-A110-73A316341CC0}"/>
              </a:ext>
            </a:extLst>
          </p:cNvPr>
          <p:cNvGrpSpPr>
            <a:grpSpLocks/>
          </p:cNvGrpSpPr>
          <p:nvPr/>
        </p:nvGrpSpPr>
        <p:grpSpPr bwMode="auto">
          <a:xfrm>
            <a:off x="1421888" y="2438609"/>
            <a:ext cx="3767065" cy="2560320"/>
            <a:chOff x="2079625" y="0"/>
            <a:chExt cx="2448" cy="1200"/>
          </a:xfrm>
        </p:grpSpPr>
        <p:sp>
          <p:nvSpPr>
            <p:cNvPr id="13" name="AutoShape 81">
              <a:extLst>
                <a:ext uri="{FF2B5EF4-FFF2-40B4-BE49-F238E27FC236}">
                  <a16:creationId xmlns:a16="http://schemas.microsoft.com/office/drawing/2014/main" id="{CCBBC47C-443E-4F94-BB9C-8FDC80AA7E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9625" y="0"/>
              <a:ext cx="2448" cy="1200"/>
            </a:xfrm>
            <a:prstGeom prst="cube">
              <a:avLst>
                <a:gd name="adj" fmla="val 25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AutoShape 82">
              <a:extLst>
                <a:ext uri="{FF2B5EF4-FFF2-40B4-BE49-F238E27FC236}">
                  <a16:creationId xmlns:a16="http://schemas.microsoft.com/office/drawing/2014/main" id="{FD162294-FDD1-4DC2-8DA6-E67378FE45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9641" y="0"/>
              <a:ext cx="397" cy="1200"/>
            </a:xfrm>
            <a:prstGeom prst="cub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Line 83">
              <a:extLst>
                <a:ext uri="{FF2B5EF4-FFF2-40B4-BE49-F238E27FC236}">
                  <a16:creationId xmlns:a16="http://schemas.microsoft.com/office/drawing/2014/main" id="{3F025DEE-07CB-4C6F-81CA-F9D120038C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0054" y="909"/>
              <a:ext cx="2019" cy="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8550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1827945" y="2041646"/>
            <a:ext cx="4777902" cy="3538444"/>
            <a:chOff x="0" y="154779"/>
            <a:chExt cx="1296" cy="1056"/>
          </a:xfrm>
        </p:grpSpPr>
        <p:sp>
          <p:nvSpPr>
            <p:cNvPr id="26" name="AutoShape 38"/>
            <p:cNvSpPr>
              <a:spLocks noChangeArrowheads="1"/>
            </p:cNvSpPr>
            <p:nvPr/>
          </p:nvSpPr>
          <p:spPr bwMode="auto">
            <a:xfrm>
              <a:off x="0" y="155211"/>
              <a:ext cx="672" cy="624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" name="Line 40"/>
            <p:cNvSpPr>
              <a:spLocks noChangeShapeType="1"/>
            </p:cNvSpPr>
            <p:nvPr/>
          </p:nvSpPr>
          <p:spPr bwMode="auto">
            <a:xfrm flipV="1">
              <a:off x="0" y="154779"/>
              <a:ext cx="624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" name="Line 41"/>
            <p:cNvSpPr>
              <a:spLocks noChangeShapeType="1"/>
            </p:cNvSpPr>
            <p:nvPr/>
          </p:nvSpPr>
          <p:spPr bwMode="auto">
            <a:xfrm flipV="1">
              <a:off x="672" y="155403"/>
              <a:ext cx="624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" name="Line 42"/>
            <p:cNvSpPr>
              <a:spLocks noChangeShapeType="1"/>
            </p:cNvSpPr>
            <p:nvPr/>
          </p:nvSpPr>
          <p:spPr bwMode="auto">
            <a:xfrm>
              <a:off x="624" y="154779"/>
              <a:ext cx="672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40" name="Rectangle 39"/>
          <p:cNvSpPr/>
          <p:nvPr/>
        </p:nvSpPr>
        <p:spPr>
          <a:xfrm>
            <a:off x="741201" y="58939"/>
            <a:ext cx="1070959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What is the volume?</a:t>
            </a:r>
            <a:endParaRPr lang="en-GB" sz="9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0675EB-46AB-4921-B75C-31E2FB00021E}"/>
              </a:ext>
            </a:extLst>
          </p:cNvPr>
          <p:cNvSpPr txBox="1"/>
          <p:nvPr/>
        </p:nvSpPr>
        <p:spPr>
          <a:xfrm>
            <a:off x="656278" y="4269456"/>
            <a:ext cx="1119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3cm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335631-0383-4096-94F5-FB489EC3C69C}"/>
              </a:ext>
            </a:extLst>
          </p:cNvPr>
          <p:cNvSpPr txBox="1"/>
          <p:nvPr/>
        </p:nvSpPr>
        <p:spPr>
          <a:xfrm>
            <a:off x="2587601" y="5580090"/>
            <a:ext cx="1119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4cm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C41B3F-AC63-464B-B137-4262C20EDA11}"/>
              </a:ext>
            </a:extLst>
          </p:cNvPr>
          <p:cNvSpPr txBox="1"/>
          <p:nvPr/>
        </p:nvSpPr>
        <p:spPr>
          <a:xfrm>
            <a:off x="5297789" y="4833629"/>
            <a:ext cx="1415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10cm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834D9A-8E38-42BC-B0B3-897A1A53DF33}"/>
                  </a:ext>
                </a:extLst>
              </p:cNvPr>
              <p:cNvSpPr txBox="1"/>
              <p:nvPr/>
            </p:nvSpPr>
            <p:spPr>
              <a:xfrm>
                <a:off x="7598260" y="1873452"/>
                <a:ext cx="4012278" cy="4353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Cross section</a:t>
                </a:r>
              </a:p>
              <a:p>
                <a:r>
                  <a:rPr lang="en-US" sz="4000" dirty="0"/>
                  <a:t>= ½ x 3 x 4 = 6</a:t>
                </a:r>
              </a:p>
              <a:p>
                <a:endParaRPr lang="en-US" dirty="0"/>
              </a:p>
              <a:p>
                <a:r>
                  <a:rPr lang="en-US" sz="4000" dirty="0"/>
                  <a:t>Length </a:t>
                </a:r>
              </a:p>
              <a:p>
                <a:r>
                  <a:rPr lang="en-US" sz="4000" dirty="0"/>
                  <a:t>= 10 </a:t>
                </a:r>
              </a:p>
              <a:p>
                <a:endParaRPr lang="en-US" b="1" dirty="0"/>
              </a:p>
              <a:p>
                <a:r>
                  <a:rPr lang="en-US" sz="4000" b="1" dirty="0"/>
                  <a:t>Volume </a:t>
                </a:r>
              </a:p>
              <a:p>
                <a:r>
                  <a:rPr lang="en-US" sz="4000" b="1" dirty="0"/>
                  <a:t>= 6 x 10 = 60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834D9A-8E38-42BC-B0B3-897A1A53D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8260" y="1873452"/>
                <a:ext cx="4012278" cy="4353564"/>
              </a:xfrm>
              <a:prstGeom prst="rect">
                <a:avLst/>
              </a:prstGeom>
              <a:blipFill>
                <a:blip r:embed="rId2"/>
                <a:stretch>
                  <a:fillRect l="-5311" t="-2521" b="-5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F2A904C-5D26-4901-A8A4-4B000FAD655E}"/>
              </a:ext>
            </a:extLst>
          </p:cNvPr>
          <p:cNvSpPr txBox="1"/>
          <p:nvPr/>
        </p:nvSpPr>
        <p:spPr>
          <a:xfrm>
            <a:off x="3101332" y="3859020"/>
            <a:ext cx="1415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5cm </a:t>
            </a:r>
          </a:p>
        </p:txBody>
      </p:sp>
    </p:spTree>
    <p:extLst>
      <p:ext uri="{BB962C8B-B14F-4D97-AF65-F5344CB8AC3E}">
        <p14:creationId xmlns:p14="http://schemas.microsoft.com/office/powerpoint/2010/main" val="76826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741201" y="58939"/>
            <a:ext cx="1070959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What is the volume?</a:t>
            </a:r>
            <a:endParaRPr lang="en-GB" sz="9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0675EB-46AB-4921-B75C-31E2FB00021E}"/>
              </a:ext>
            </a:extLst>
          </p:cNvPr>
          <p:cNvSpPr txBox="1"/>
          <p:nvPr/>
        </p:nvSpPr>
        <p:spPr>
          <a:xfrm>
            <a:off x="2012538" y="3972886"/>
            <a:ext cx="1119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5cm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335631-0383-4096-94F5-FB489EC3C69C}"/>
              </a:ext>
            </a:extLst>
          </p:cNvPr>
          <p:cNvSpPr txBox="1"/>
          <p:nvPr/>
        </p:nvSpPr>
        <p:spPr>
          <a:xfrm>
            <a:off x="2268672" y="2836718"/>
            <a:ext cx="1119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4cm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C41B3F-AC63-464B-B137-4262C20EDA11}"/>
              </a:ext>
            </a:extLst>
          </p:cNvPr>
          <p:cNvSpPr txBox="1"/>
          <p:nvPr/>
        </p:nvSpPr>
        <p:spPr>
          <a:xfrm>
            <a:off x="5012744" y="4450524"/>
            <a:ext cx="1415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10cm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834D9A-8E38-42BC-B0B3-897A1A53DF33}"/>
                  </a:ext>
                </a:extLst>
              </p:cNvPr>
              <p:cNvSpPr txBox="1"/>
              <p:nvPr/>
            </p:nvSpPr>
            <p:spPr>
              <a:xfrm>
                <a:off x="7408346" y="1767944"/>
                <a:ext cx="4401482" cy="4652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Cross section</a:t>
                </a:r>
              </a:p>
              <a:p>
                <a:r>
                  <a:rPr lang="en-US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4 + 8</m:t>
                            </m:r>
                          </m:e>
                        </m:d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/>
                  <a:t> x 5 = 30</a:t>
                </a:r>
              </a:p>
              <a:p>
                <a:endParaRPr lang="en-US" dirty="0"/>
              </a:p>
              <a:p>
                <a:r>
                  <a:rPr lang="en-US" sz="4000" dirty="0"/>
                  <a:t>Length </a:t>
                </a:r>
              </a:p>
              <a:p>
                <a:r>
                  <a:rPr lang="en-US" sz="4000" dirty="0"/>
                  <a:t>= 10 </a:t>
                </a:r>
              </a:p>
              <a:p>
                <a:endParaRPr lang="en-US" b="1" dirty="0"/>
              </a:p>
              <a:p>
                <a:r>
                  <a:rPr lang="en-US" sz="4000" b="1" dirty="0"/>
                  <a:t>Volume </a:t>
                </a:r>
              </a:p>
              <a:p>
                <a:r>
                  <a:rPr lang="en-US" sz="4000" b="1" dirty="0"/>
                  <a:t>= 30 x 10 = 300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834D9A-8E38-42BC-B0B3-897A1A53D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346" y="1767944"/>
                <a:ext cx="4401482" cy="4652043"/>
              </a:xfrm>
              <a:prstGeom prst="rect">
                <a:avLst/>
              </a:prstGeom>
              <a:blipFill>
                <a:blip r:embed="rId2"/>
                <a:stretch>
                  <a:fillRect l="-4848" t="-2359" b="-47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F2A904C-5D26-4901-A8A4-4B000FAD655E}"/>
              </a:ext>
            </a:extLst>
          </p:cNvPr>
          <p:cNvSpPr txBox="1"/>
          <p:nvPr/>
        </p:nvSpPr>
        <p:spPr>
          <a:xfrm>
            <a:off x="1864423" y="5254283"/>
            <a:ext cx="1415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8cm </a:t>
            </a:r>
          </a:p>
        </p:txBody>
      </p:sp>
      <p:sp>
        <p:nvSpPr>
          <p:cNvPr id="7" name="Trapezoid 6"/>
          <p:cNvSpPr/>
          <p:nvPr/>
        </p:nvSpPr>
        <p:spPr>
          <a:xfrm>
            <a:off x="1131476" y="3439551"/>
            <a:ext cx="2962552" cy="1814732"/>
          </a:xfrm>
          <a:prstGeom prst="trapezoid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589644" y="2198329"/>
            <a:ext cx="1730326" cy="12412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619448" y="2198329"/>
            <a:ext cx="1730326" cy="12412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062826" y="4013061"/>
            <a:ext cx="1730326" cy="12412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319970" y="2198329"/>
            <a:ext cx="2029804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349774" y="2213773"/>
            <a:ext cx="443378" cy="17992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1962443" y="3439552"/>
            <a:ext cx="7034" cy="1814731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218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87DF2-9C13-EF54-A4FD-318471319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EE45CBDE-D032-EA1C-CD71-670798997198}"/>
              </a:ext>
            </a:extLst>
          </p:cNvPr>
          <p:cNvSpPr/>
          <p:nvPr/>
        </p:nvSpPr>
        <p:spPr>
          <a:xfrm>
            <a:off x="741201" y="58939"/>
            <a:ext cx="99273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Find the value of </a:t>
            </a:r>
            <a:r>
              <a:rPr lang="en-US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x.</a:t>
            </a:r>
            <a:endParaRPr lang="en-GB" sz="9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9EBCE4-6D0B-823F-4C19-9A8001D2170B}"/>
              </a:ext>
            </a:extLst>
          </p:cNvPr>
          <p:cNvSpPr txBox="1"/>
          <p:nvPr/>
        </p:nvSpPr>
        <p:spPr>
          <a:xfrm>
            <a:off x="4865715" y="4532841"/>
            <a:ext cx="864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4m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D25DFB-DDC2-730C-9DC0-DDBA08884F92}"/>
              </a:ext>
            </a:extLst>
          </p:cNvPr>
          <p:cNvSpPr txBox="1"/>
          <p:nvPr/>
        </p:nvSpPr>
        <p:spPr>
          <a:xfrm>
            <a:off x="2598898" y="4952225"/>
            <a:ext cx="864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5m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E984A4-B170-6BBA-CCEA-E78C1B928F46}"/>
              </a:ext>
            </a:extLst>
          </p:cNvPr>
          <p:cNvSpPr txBox="1"/>
          <p:nvPr/>
        </p:nvSpPr>
        <p:spPr>
          <a:xfrm>
            <a:off x="5297978" y="2814483"/>
            <a:ext cx="610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2EAD91-EC23-F5CE-D4F1-756640B16377}"/>
              </a:ext>
            </a:extLst>
          </p:cNvPr>
          <p:cNvSpPr txBox="1"/>
          <p:nvPr/>
        </p:nvSpPr>
        <p:spPr>
          <a:xfrm>
            <a:off x="7003049" y="4084028"/>
            <a:ext cx="1093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4800" b="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716A2A0-3680-6E43-4ECC-55E821A967FF}"/>
              </a:ext>
            </a:extLst>
          </p:cNvPr>
          <p:cNvGrpSpPr>
            <a:grpSpLocks/>
          </p:cNvGrpSpPr>
          <p:nvPr/>
        </p:nvGrpSpPr>
        <p:grpSpPr bwMode="auto">
          <a:xfrm>
            <a:off x="1421888" y="2438609"/>
            <a:ext cx="3767065" cy="2560320"/>
            <a:chOff x="2079625" y="0"/>
            <a:chExt cx="2448" cy="1200"/>
          </a:xfrm>
        </p:grpSpPr>
        <p:sp>
          <p:nvSpPr>
            <p:cNvPr id="13" name="AutoShape 81">
              <a:extLst>
                <a:ext uri="{FF2B5EF4-FFF2-40B4-BE49-F238E27FC236}">
                  <a16:creationId xmlns:a16="http://schemas.microsoft.com/office/drawing/2014/main" id="{C74DE91F-E333-3953-DD93-146B105A9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9625" y="0"/>
              <a:ext cx="2448" cy="1200"/>
            </a:xfrm>
            <a:prstGeom prst="cube">
              <a:avLst>
                <a:gd name="adj" fmla="val 25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AutoShape 82">
              <a:extLst>
                <a:ext uri="{FF2B5EF4-FFF2-40B4-BE49-F238E27FC236}">
                  <a16:creationId xmlns:a16="http://schemas.microsoft.com/office/drawing/2014/main" id="{3350AD59-B254-66C5-A6B8-3E2093B403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9641" y="0"/>
              <a:ext cx="397" cy="1200"/>
            </a:xfrm>
            <a:prstGeom prst="cube">
              <a:avLst>
                <a:gd name="adj" fmla="val 10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Line 83">
              <a:extLst>
                <a:ext uri="{FF2B5EF4-FFF2-40B4-BE49-F238E27FC236}">
                  <a16:creationId xmlns:a16="http://schemas.microsoft.com/office/drawing/2014/main" id="{FA0F0FC5-7BA9-3CC0-0222-135177DBDC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0054" y="909"/>
              <a:ext cx="2019" cy="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CA35B6-89B1-93C2-2452-7CD148C80F84}"/>
                  </a:ext>
                </a:extLst>
              </p:cNvPr>
              <p:cNvSpPr txBox="1"/>
              <p:nvPr/>
            </p:nvSpPr>
            <p:spPr>
              <a:xfrm>
                <a:off x="1640378" y="5808939"/>
                <a:ext cx="3463636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</a:rPr>
                  <a:t>Volume = 60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sz="400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CA35B6-89B1-93C2-2452-7CD148C80F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378" y="5808939"/>
                <a:ext cx="3463636" cy="721801"/>
              </a:xfrm>
              <a:prstGeom prst="rect">
                <a:avLst/>
              </a:prstGeom>
              <a:blipFill>
                <a:blip r:embed="rId2"/>
                <a:stretch>
                  <a:fillRect l="-6162" t="-14407" b="-347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360B91DB-ED51-C47C-9C2B-8BC6FC47280E}"/>
              </a:ext>
            </a:extLst>
          </p:cNvPr>
          <p:cNvSpPr txBox="1"/>
          <p:nvPr/>
        </p:nvSpPr>
        <p:spPr>
          <a:xfrm>
            <a:off x="6712188" y="1989142"/>
            <a:ext cx="485358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/>
              <a:t>Cross Section Area </a:t>
            </a:r>
          </a:p>
          <a:p>
            <a:r>
              <a:rPr lang="en-US" sz="4800" dirty="0"/>
              <a:t>4 x 5 = 20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439A560-ABFC-3DD2-CBCB-B41FD3AAD889}"/>
                  </a:ext>
                </a:extLst>
              </p:cNvPr>
              <p:cNvSpPr txBox="1"/>
              <p:nvPr/>
            </p:nvSpPr>
            <p:spPr>
              <a:xfrm>
                <a:off x="7854678" y="3825342"/>
                <a:ext cx="2056014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60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20</m:t>
                          </m:r>
                        </m:den>
                      </m:f>
                      <m:r>
                        <a:rPr kumimoji="0" lang="en-GB" sz="4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439A560-ABFC-3DD2-CBCB-B41FD3AAD8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678" y="3825342"/>
                <a:ext cx="2056014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309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7213F-F296-8257-4312-B1956674F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1251666-7CDE-7C5C-267C-7CAEA7DDC7F4}"/>
              </a:ext>
            </a:extLst>
          </p:cNvPr>
          <p:cNvGrpSpPr>
            <a:grpSpLocks/>
          </p:cNvGrpSpPr>
          <p:nvPr/>
        </p:nvGrpSpPr>
        <p:grpSpPr bwMode="auto">
          <a:xfrm>
            <a:off x="1683858" y="2457282"/>
            <a:ext cx="4777902" cy="3538444"/>
            <a:chOff x="0" y="154779"/>
            <a:chExt cx="1296" cy="1056"/>
          </a:xfrm>
        </p:grpSpPr>
        <p:sp>
          <p:nvSpPr>
            <p:cNvPr id="26" name="AutoShape 38">
              <a:extLst>
                <a:ext uri="{FF2B5EF4-FFF2-40B4-BE49-F238E27FC236}">
                  <a16:creationId xmlns:a16="http://schemas.microsoft.com/office/drawing/2014/main" id="{24A5257A-81B9-A2B0-935B-DA78E85B7F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55211"/>
              <a:ext cx="672" cy="624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" name="Line 40">
              <a:extLst>
                <a:ext uri="{FF2B5EF4-FFF2-40B4-BE49-F238E27FC236}">
                  <a16:creationId xmlns:a16="http://schemas.microsoft.com/office/drawing/2014/main" id="{38AB7499-78BA-F922-269D-EB9C831C0D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0" y="154779"/>
              <a:ext cx="624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" name="Line 41">
              <a:extLst>
                <a:ext uri="{FF2B5EF4-FFF2-40B4-BE49-F238E27FC236}">
                  <a16:creationId xmlns:a16="http://schemas.microsoft.com/office/drawing/2014/main" id="{0F9B976C-7D79-6741-984D-4BC0C01470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2" y="155403"/>
              <a:ext cx="624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" name="Line 42">
              <a:extLst>
                <a:ext uri="{FF2B5EF4-FFF2-40B4-BE49-F238E27FC236}">
                  <a16:creationId xmlns:a16="http://schemas.microsoft.com/office/drawing/2014/main" id="{CA0F7354-DF15-9EF8-C4B9-A790C4A6F4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154779"/>
              <a:ext cx="672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F877037-516B-30AF-F736-7805A0363DF6}"/>
              </a:ext>
            </a:extLst>
          </p:cNvPr>
          <p:cNvSpPr txBox="1"/>
          <p:nvPr/>
        </p:nvSpPr>
        <p:spPr>
          <a:xfrm>
            <a:off x="512191" y="4685092"/>
            <a:ext cx="1119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4cm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AA9831-2EDF-F9E2-D26F-F61F9C1C3850}"/>
              </a:ext>
            </a:extLst>
          </p:cNvPr>
          <p:cNvSpPr txBox="1"/>
          <p:nvPr/>
        </p:nvSpPr>
        <p:spPr>
          <a:xfrm>
            <a:off x="2443514" y="5995726"/>
            <a:ext cx="1119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5cm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932534-A87C-AA9A-A168-4CE85A485237}"/>
              </a:ext>
            </a:extLst>
          </p:cNvPr>
          <p:cNvSpPr/>
          <p:nvPr/>
        </p:nvSpPr>
        <p:spPr>
          <a:xfrm>
            <a:off x="741201" y="58939"/>
            <a:ext cx="99273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Find the value of </a:t>
            </a:r>
            <a:r>
              <a:rPr lang="en-US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x.</a:t>
            </a:r>
            <a:endParaRPr lang="en-GB" sz="9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6EA7C5-1A57-F523-FE04-3C6A90782DA0}"/>
              </a:ext>
            </a:extLst>
          </p:cNvPr>
          <p:cNvSpPr txBox="1"/>
          <p:nvPr/>
        </p:nvSpPr>
        <p:spPr>
          <a:xfrm>
            <a:off x="7003049" y="4084028"/>
            <a:ext cx="1093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56C10D-F141-24E6-48A4-36BD724B25C9}"/>
              </a:ext>
            </a:extLst>
          </p:cNvPr>
          <p:cNvSpPr txBox="1"/>
          <p:nvPr/>
        </p:nvSpPr>
        <p:spPr>
          <a:xfrm>
            <a:off x="6712188" y="1989142"/>
            <a:ext cx="485358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/>
              <a:t>Cross Section Area </a:t>
            </a:r>
          </a:p>
          <a:p>
            <a:r>
              <a:rPr lang="en-US" sz="4800" dirty="0"/>
              <a:t>0.5 x 4 x 5 = 10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BEFC6E-FF1A-4575-D0EC-CDADCC6BB25B}"/>
                  </a:ext>
                </a:extLst>
              </p:cNvPr>
              <p:cNvSpPr txBox="1"/>
              <p:nvPr/>
            </p:nvSpPr>
            <p:spPr>
              <a:xfrm>
                <a:off x="7854678" y="3825342"/>
                <a:ext cx="2397686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32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</m:t>
                          </m:r>
                        </m:den>
                      </m:f>
                      <m:r>
                        <a:rPr kumimoji="0" lang="en-GB" sz="4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4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4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BEFC6E-FF1A-4575-D0EC-CDADCC6BB2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678" y="3825342"/>
                <a:ext cx="2397686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9EAC21AF-5BAC-260E-47D2-7C2153DA46F3}"/>
              </a:ext>
            </a:extLst>
          </p:cNvPr>
          <p:cNvSpPr txBox="1"/>
          <p:nvPr/>
        </p:nvSpPr>
        <p:spPr>
          <a:xfrm>
            <a:off x="5410120" y="4915162"/>
            <a:ext cx="610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428AFDA-1351-D2DE-2E7C-9B3BC7E71E48}"/>
                  </a:ext>
                </a:extLst>
              </p:cNvPr>
              <p:cNvSpPr txBox="1"/>
              <p:nvPr/>
            </p:nvSpPr>
            <p:spPr>
              <a:xfrm>
                <a:off x="626225" y="1812007"/>
                <a:ext cx="3463636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</a:rPr>
                  <a:t>Volume = 3</a:t>
                </a:r>
                <a14:m>
                  <m:oMath xmlns:m="http://schemas.openxmlformats.org/officeDocument/2006/math">
                    <m:r>
                      <a:rPr lang="en-GB" sz="40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sz="4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sz="400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428AFDA-1351-D2DE-2E7C-9B3BC7E71E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25" y="1812007"/>
                <a:ext cx="3463636" cy="721801"/>
              </a:xfrm>
              <a:prstGeom prst="rect">
                <a:avLst/>
              </a:prstGeom>
              <a:blipFill>
                <a:blip r:embed="rId3"/>
                <a:stretch>
                  <a:fillRect l="-6338" t="-14286" b="-336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241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B37F1-30B1-EE22-C2CC-300FFCF83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E3C879A3-9C18-B0E1-ADDA-F8777D5BF241}"/>
              </a:ext>
            </a:extLst>
          </p:cNvPr>
          <p:cNvGrpSpPr>
            <a:grpSpLocks/>
          </p:cNvGrpSpPr>
          <p:nvPr/>
        </p:nvGrpSpPr>
        <p:grpSpPr bwMode="auto">
          <a:xfrm>
            <a:off x="1683858" y="2457282"/>
            <a:ext cx="4777902" cy="3538444"/>
            <a:chOff x="0" y="154779"/>
            <a:chExt cx="1296" cy="1056"/>
          </a:xfrm>
        </p:grpSpPr>
        <p:sp>
          <p:nvSpPr>
            <p:cNvPr id="26" name="AutoShape 38">
              <a:extLst>
                <a:ext uri="{FF2B5EF4-FFF2-40B4-BE49-F238E27FC236}">
                  <a16:creationId xmlns:a16="http://schemas.microsoft.com/office/drawing/2014/main" id="{325CC399-AADF-B00C-D2BC-0B79CB5DE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55211"/>
              <a:ext cx="672" cy="624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" name="Line 40">
              <a:extLst>
                <a:ext uri="{FF2B5EF4-FFF2-40B4-BE49-F238E27FC236}">
                  <a16:creationId xmlns:a16="http://schemas.microsoft.com/office/drawing/2014/main" id="{7922EA9F-C50D-0E57-21C5-EDBFDEE8CE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0" y="154779"/>
              <a:ext cx="624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" name="Line 41">
              <a:extLst>
                <a:ext uri="{FF2B5EF4-FFF2-40B4-BE49-F238E27FC236}">
                  <a16:creationId xmlns:a16="http://schemas.microsoft.com/office/drawing/2014/main" id="{3FFC8863-C207-C7B5-3AFC-6302DE5854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2" y="155403"/>
              <a:ext cx="624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" name="Line 42">
              <a:extLst>
                <a:ext uri="{FF2B5EF4-FFF2-40B4-BE49-F238E27FC236}">
                  <a16:creationId xmlns:a16="http://schemas.microsoft.com/office/drawing/2014/main" id="{FE1CF319-4C8F-088E-1493-E459D435CC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154779"/>
              <a:ext cx="672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60C5DCC-9D76-A8BD-9A81-82ECD65FBA3F}"/>
              </a:ext>
            </a:extLst>
          </p:cNvPr>
          <p:cNvSpPr txBox="1"/>
          <p:nvPr/>
        </p:nvSpPr>
        <p:spPr>
          <a:xfrm>
            <a:off x="512191" y="4685092"/>
            <a:ext cx="1119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4cm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737833-FBEC-9778-EAF7-B8DC2CA29835}"/>
              </a:ext>
            </a:extLst>
          </p:cNvPr>
          <p:cNvSpPr txBox="1"/>
          <p:nvPr/>
        </p:nvSpPr>
        <p:spPr>
          <a:xfrm>
            <a:off x="5342313" y="5191535"/>
            <a:ext cx="1119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6cm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9033C8-3A15-4448-3C67-3CCF6F812DFD}"/>
              </a:ext>
            </a:extLst>
          </p:cNvPr>
          <p:cNvSpPr/>
          <p:nvPr/>
        </p:nvSpPr>
        <p:spPr>
          <a:xfrm>
            <a:off x="741201" y="58939"/>
            <a:ext cx="99273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Find the value of </a:t>
            </a:r>
            <a:r>
              <a:rPr lang="en-US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x.</a:t>
            </a:r>
            <a:endParaRPr lang="en-GB" sz="9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C0D0CA-7F8C-9825-35B9-A27C2289940C}"/>
              </a:ext>
            </a:extLst>
          </p:cNvPr>
          <p:cNvSpPr txBox="1"/>
          <p:nvPr/>
        </p:nvSpPr>
        <p:spPr>
          <a:xfrm>
            <a:off x="8133580" y="5483922"/>
            <a:ext cx="1448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  <a:endParaRPr lang="en-US" sz="4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34FA56B-EAE0-FBA7-824D-D829B275DFB5}"/>
                  </a:ext>
                </a:extLst>
              </p:cNvPr>
              <p:cNvSpPr txBox="1"/>
              <p:nvPr/>
            </p:nvSpPr>
            <p:spPr>
              <a:xfrm>
                <a:off x="6712188" y="1989142"/>
                <a:ext cx="4853587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dirty="0"/>
                  <a:t>Cross Section Area </a:t>
                </a:r>
              </a:p>
              <a:p>
                <a:r>
                  <a:rPr lang="en-US" sz="4800" dirty="0"/>
                  <a:t>48 </a:t>
                </a:r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4800" dirty="0"/>
                  <a:t> 6 = 8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34FA56B-EAE0-FBA7-824D-D829B275D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2188" y="1989142"/>
                <a:ext cx="4853587" cy="1569660"/>
              </a:xfrm>
              <a:prstGeom prst="rect">
                <a:avLst/>
              </a:prstGeom>
              <a:blipFill>
                <a:blip r:embed="rId2"/>
                <a:stretch>
                  <a:fillRect l="-5653" t="-8527" r="-6784" b="-197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CF9E9F-AA8B-90A1-1495-75996B0A011D}"/>
                  </a:ext>
                </a:extLst>
              </p:cNvPr>
              <p:cNvSpPr txBox="1"/>
              <p:nvPr/>
            </p:nvSpPr>
            <p:spPr>
              <a:xfrm>
                <a:off x="7274597" y="3873098"/>
                <a:ext cx="2397686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4 </m:t>
                          </m:r>
                          <m:r>
                            <m:rPr>
                              <m:nor/>
                            </m:rPr>
                            <a:rPr lang="en-US" sz="4000" dirty="0"/>
                            <m:t>x</m:t>
                          </m:r>
                          <m:r>
                            <a:rPr lang="en-GB" sz="4000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0" lang="en-GB" sz="40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4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CF9E9F-AA8B-90A1-1495-75996B0A0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597" y="3873098"/>
                <a:ext cx="2397686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4F187124-C599-3503-AFF2-F46DE63629D4}"/>
              </a:ext>
            </a:extLst>
          </p:cNvPr>
          <p:cNvSpPr txBox="1"/>
          <p:nvPr/>
        </p:nvSpPr>
        <p:spPr>
          <a:xfrm>
            <a:off x="2462912" y="5812937"/>
            <a:ext cx="610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1BCC195-97CF-29BD-8F1F-9AC033385AC6}"/>
                  </a:ext>
                </a:extLst>
              </p:cNvPr>
              <p:cNvSpPr txBox="1"/>
              <p:nvPr/>
            </p:nvSpPr>
            <p:spPr>
              <a:xfrm>
                <a:off x="626224" y="1812007"/>
                <a:ext cx="376843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 panose="020F0502020204030204"/>
                  </a:rPr>
                  <a:t>Volume = </a:t>
                </a:r>
                <a14:m>
                  <m:oMath xmlns:m="http://schemas.openxmlformats.org/officeDocument/2006/math">
                    <m:r>
                      <a:rPr lang="en-GB" sz="40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48 </m:t>
                    </m:r>
                    <m:sSup>
                      <m:sSupPr>
                        <m:ctrlPr>
                          <a:rPr lang="en-US" sz="4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sz="400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1BCC195-97CF-29BD-8F1F-9AC033385A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24" y="1812007"/>
                <a:ext cx="3768437" cy="707886"/>
              </a:xfrm>
              <a:prstGeom prst="rect">
                <a:avLst/>
              </a:prstGeom>
              <a:blipFill>
                <a:blip r:embed="rId4"/>
                <a:stretch>
                  <a:fillRect l="-5825" t="-14655" b="-37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588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1089393" y="1970970"/>
            <a:ext cx="4432176" cy="3367720"/>
          </a:xfrm>
          <a:prstGeom prst="parallelogram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089393" y="5605975"/>
            <a:ext cx="3616250" cy="7035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576305" y="2046849"/>
            <a:ext cx="54353" cy="3277774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7062" y="216131"/>
            <a:ext cx="108675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What is the area of the shape?</a:t>
            </a:r>
            <a:endParaRPr lang="en-GB" sz="6600" b="1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866994" y="2046849"/>
            <a:ext cx="844489" cy="3291841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23401" y="3242603"/>
            <a:ext cx="116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4cm</a:t>
            </a:r>
            <a:endParaRPr lang="en-GB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2315438" y="5605975"/>
            <a:ext cx="116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7cm</a:t>
            </a:r>
            <a:endParaRPr lang="en-GB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5380620" y="3369603"/>
            <a:ext cx="116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8cm</a:t>
            </a:r>
            <a:endParaRPr lang="en-GB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6854909" y="2046849"/>
            <a:ext cx="4589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Area = </a:t>
            </a:r>
            <a:r>
              <a:rPr lang="en-GB" sz="4000" dirty="0"/>
              <a:t>Base x Height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4909" y="3393491"/>
            <a:ext cx="3493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Area = </a:t>
            </a:r>
            <a:r>
              <a:rPr lang="en-GB" sz="4000" dirty="0"/>
              <a:t>7 x 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4908" y="4800260"/>
            <a:ext cx="3190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Area = </a:t>
            </a:r>
            <a:r>
              <a:rPr lang="en-US" sz="4000" b="1" dirty="0"/>
              <a:t>28 cm</a:t>
            </a:r>
            <a:r>
              <a:rPr lang="en-US" sz="4000" b="1" baseline="30000" dirty="0"/>
              <a:t>2</a:t>
            </a:r>
            <a:endParaRPr lang="en-GB" sz="4000" b="1" baseline="30000" dirty="0"/>
          </a:p>
        </p:txBody>
      </p:sp>
    </p:spTree>
    <p:extLst>
      <p:ext uri="{BB962C8B-B14F-4D97-AF65-F5344CB8AC3E}">
        <p14:creationId xmlns:p14="http://schemas.microsoft.com/office/powerpoint/2010/main" val="76665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ezoid 3"/>
          <p:cNvSpPr/>
          <p:nvPr/>
        </p:nvSpPr>
        <p:spPr>
          <a:xfrm>
            <a:off x="1243499" y="2155554"/>
            <a:ext cx="4538323" cy="3471522"/>
          </a:xfrm>
          <a:prstGeom prst="trapezoid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737062" y="216131"/>
            <a:ext cx="108675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What is the area of the shape?</a:t>
            </a:r>
            <a:endParaRPr lang="en-GB" sz="6600" b="1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180492" y="2004646"/>
            <a:ext cx="2708031" cy="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1243500" y="5788855"/>
            <a:ext cx="4538322" cy="469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876844" y="2189125"/>
            <a:ext cx="49237" cy="340438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02601" y="3568149"/>
            <a:ext cx="116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5cm</a:t>
            </a:r>
            <a:endParaRPr lang="en-GB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3002601" y="1324127"/>
            <a:ext cx="116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4cm</a:t>
            </a:r>
            <a:endParaRPr lang="en-GB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3002601" y="5777983"/>
            <a:ext cx="116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8cm</a:t>
            </a:r>
            <a:endParaRPr lang="en-GB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432299" y="1920239"/>
                <a:ext cx="5268351" cy="990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000" dirty="0"/>
                  <a:t> x Height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2299" y="1920239"/>
                <a:ext cx="5268351" cy="990271"/>
              </a:xfrm>
              <a:prstGeom prst="rect">
                <a:avLst/>
              </a:prstGeom>
              <a:blipFill>
                <a:blip r:embed="rId2"/>
                <a:stretch>
                  <a:fillRect l="-4051" b="-135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432300" y="3266881"/>
                <a:ext cx="3795720" cy="990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4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000" dirty="0"/>
                  <a:t> x 5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2300" y="3266881"/>
                <a:ext cx="3795720" cy="990271"/>
              </a:xfrm>
              <a:prstGeom prst="rect">
                <a:avLst/>
              </a:prstGeom>
              <a:blipFill>
                <a:blip r:embed="rId3"/>
                <a:stretch>
                  <a:fillRect l="-5618" b="-135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432299" y="4673650"/>
            <a:ext cx="3190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Area = </a:t>
            </a:r>
            <a:r>
              <a:rPr lang="en-US" sz="4000" b="1" dirty="0"/>
              <a:t>30 cm</a:t>
            </a:r>
            <a:r>
              <a:rPr lang="en-US" sz="4000" b="1" baseline="30000" dirty="0"/>
              <a:t>2</a:t>
            </a:r>
            <a:endParaRPr lang="en-GB" sz="4000" b="1" baseline="30000" dirty="0"/>
          </a:p>
        </p:txBody>
      </p:sp>
    </p:spTree>
    <p:extLst>
      <p:ext uri="{BB962C8B-B14F-4D97-AF65-F5344CB8AC3E}">
        <p14:creationId xmlns:p14="http://schemas.microsoft.com/office/powerpoint/2010/main" val="126539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66248" y="452791"/>
            <a:ext cx="80712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What is a prism?</a:t>
            </a:r>
          </a:p>
        </p:txBody>
      </p:sp>
      <p:sp>
        <p:nvSpPr>
          <p:cNvPr id="6" name="Rectangle 5"/>
          <p:cNvSpPr/>
          <p:nvPr/>
        </p:nvSpPr>
        <p:spPr>
          <a:xfrm>
            <a:off x="656705" y="4650883"/>
            <a:ext cx="108785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A prism is a 3D shape that’s cross section is constant along its length.</a:t>
            </a:r>
            <a:endParaRPr lang="en-GB" sz="5400" dirty="0"/>
          </a:p>
        </p:txBody>
      </p:sp>
      <p:pic>
        <p:nvPicPr>
          <p:cNvPr id="3" name="Picture 2" descr="Pair Work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467" y="1704411"/>
            <a:ext cx="5826843" cy="260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58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>
            <a:grpSpLocks/>
          </p:cNvGrpSpPr>
          <p:nvPr/>
        </p:nvGrpSpPr>
        <p:grpSpPr bwMode="auto">
          <a:xfrm rot="334622">
            <a:off x="4001024" y="2070994"/>
            <a:ext cx="3574642" cy="3853209"/>
            <a:chOff x="0" y="1293018"/>
            <a:chExt cx="816" cy="576"/>
          </a:xfrm>
        </p:grpSpPr>
        <p:sp>
          <p:nvSpPr>
            <p:cNvPr id="10" name="Line 49"/>
            <p:cNvSpPr>
              <a:spLocks noChangeShapeType="1"/>
            </p:cNvSpPr>
            <p:nvPr/>
          </p:nvSpPr>
          <p:spPr bwMode="auto">
            <a:xfrm flipV="1">
              <a:off x="0" y="1293018"/>
              <a:ext cx="336" cy="5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" name="Line 50"/>
            <p:cNvSpPr>
              <a:spLocks noChangeShapeType="1"/>
            </p:cNvSpPr>
            <p:nvPr/>
          </p:nvSpPr>
          <p:spPr bwMode="auto">
            <a:xfrm flipH="1" flipV="1">
              <a:off x="336" y="1293018"/>
              <a:ext cx="480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2" name="Line 54"/>
            <p:cNvSpPr>
              <a:spLocks noChangeShapeType="1"/>
            </p:cNvSpPr>
            <p:nvPr/>
          </p:nvSpPr>
          <p:spPr bwMode="auto">
            <a:xfrm>
              <a:off x="336" y="1293018"/>
              <a:ext cx="288" cy="5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" name="Line 55"/>
            <p:cNvSpPr>
              <a:spLocks noChangeShapeType="1"/>
            </p:cNvSpPr>
            <p:nvPr/>
          </p:nvSpPr>
          <p:spPr bwMode="auto">
            <a:xfrm>
              <a:off x="0" y="1293594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Line 56"/>
            <p:cNvSpPr>
              <a:spLocks noChangeShapeType="1"/>
            </p:cNvSpPr>
            <p:nvPr/>
          </p:nvSpPr>
          <p:spPr bwMode="auto">
            <a:xfrm flipV="1">
              <a:off x="624" y="1293306"/>
              <a:ext cx="192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pic>
        <p:nvPicPr>
          <p:cNvPr id="1028" name="Picture 4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808" y="2873501"/>
            <a:ext cx="2512027" cy="251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97242" y="131976"/>
            <a:ext cx="72010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Prism or Not?</a:t>
            </a:r>
            <a:endParaRPr lang="en-GB" sz="9600" b="1" dirty="0"/>
          </a:p>
        </p:txBody>
      </p:sp>
    </p:spTree>
    <p:extLst>
      <p:ext uri="{BB962C8B-B14F-4D97-AF65-F5344CB8AC3E}">
        <p14:creationId xmlns:p14="http://schemas.microsoft.com/office/powerpoint/2010/main" val="161578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6"/>
          <p:cNvSpPr>
            <a:spLocks noChangeArrowheads="1"/>
          </p:cNvSpPr>
          <p:nvPr/>
        </p:nvSpPr>
        <p:spPr bwMode="auto">
          <a:xfrm>
            <a:off x="3022539" y="2421776"/>
            <a:ext cx="5478610" cy="2779982"/>
          </a:xfrm>
          <a:prstGeom prst="cube">
            <a:avLst>
              <a:gd name="adj" fmla="val 59204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1026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983" y="2899104"/>
            <a:ext cx="2109236" cy="210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39"/>
          <p:cNvSpPr/>
          <p:nvPr/>
        </p:nvSpPr>
        <p:spPr>
          <a:xfrm>
            <a:off x="2696995" y="147400"/>
            <a:ext cx="72010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Prism or Not?</a:t>
            </a:r>
            <a:endParaRPr lang="en-GB" sz="9600" b="1" dirty="0"/>
          </a:p>
        </p:txBody>
      </p:sp>
    </p:spTree>
    <p:extLst>
      <p:ext uri="{BB962C8B-B14F-4D97-AF65-F5344CB8AC3E}">
        <p14:creationId xmlns:p14="http://schemas.microsoft.com/office/powerpoint/2010/main" val="99139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138434" y="1862050"/>
            <a:ext cx="4336578" cy="4566398"/>
            <a:chOff x="1905006" y="2314575"/>
            <a:chExt cx="864" cy="1104"/>
          </a:xfrm>
        </p:grpSpPr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905006" y="2315343"/>
              <a:ext cx="864" cy="33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" name="Line 45"/>
            <p:cNvSpPr>
              <a:spLocks noChangeShapeType="1"/>
            </p:cNvSpPr>
            <p:nvPr/>
          </p:nvSpPr>
          <p:spPr bwMode="auto">
            <a:xfrm flipV="1">
              <a:off x="1905006" y="2314575"/>
              <a:ext cx="432" cy="9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7" name="Line 46"/>
            <p:cNvSpPr>
              <a:spLocks noChangeShapeType="1"/>
            </p:cNvSpPr>
            <p:nvPr/>
          </p:nvSpPr>
          <p:spPr bwMode="auto">
            <a:xfrm flipH="1" flipV="1">
              <a:off x="1905438" y="2314575"/>
              <a:ext cx="432" cy="9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pic>
        <p:nvPicPr>
          <p:cNvPr id="37" name="Picture 4" descr="http://www.clker.com/cliparts/1/1/9/2/12065738771352376078Arnoud999_Right_or_wrong_5.svg.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892" y="2507349"/>
            <a:ext cx="2572708" cy="25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39"/>
          <p:cNvSpPr/>
          <p:nvPr/>
        </p:nvSpPr>
        <p:spPr>
          <a:xfrm>
            <a:off x="2597242" y="131976"/>
            <a:ext cx="72010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Prism or Not?</a:t>
            </a:r>
            <a:endParaRPr lang="en-GB" sz="9600" b="1" dirty="0"/>
          </a:p>
        </p:txBody>
      </p:sp>
    </p:spTree>
    <p:extLst>
      <p:ext uri="{BB962C8B-B14F-4D97-AF65-F5344CB8AC3E}">
        <p14:creationId xmlns:p14="http://schemas.microsoft.com/office/powerpoint/2010/main" val="196145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4005880" y="2006139"/>
            <a:ext cx="4777902" cy="3538444"/>
            <a:chOff x="0" y="154779"/>
            <a:chExt cx="1296" cy="1056"/>
          </a:xfrm>
        </p:grpSpPr>
        <p:sp>
          <p:nvSpPr>
            <p:cNvPr id="26" name="AutoShape 38"/>
            <p:cNvSpPr>
              <a:spLocks noChangeArrowheads="1"/>
            </p:cNvSpPr>
            <p:nvPr/>
          </p:nvSpPr>
          <p:spPr bwMode="auto">
            <a:xfrm>
              <a:off x="0" y="155211"/>
              <a:ext cx="672" cy="624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" name="Line 40"/>
            <p:cNvSpPr>
              <a:spLocks noChangeShapeType="1"/>
            </p:cNvSpPr>
            <p:nvPr/>
          </p:nvSpPr>
          <p:spPr bwMode="auto">
            <a:xfrm flipV="1">
              <a:off x="0" y="154779"/>
              <a:ext cx="624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" name="Line 41"/>
            <p:cNvSpPr>
              <a:spLocks noChangeShapeType="1"/>
            </p:cNvSpPr>
            <p:nvPr/>
          </p:nvSpPr>
          <p:spPr bwMode="auto">
            <a:xfrm flipV="1">
              <a:off x="672" y="155403"/>
              <a:ext cx="624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" name="Line 42"/>
            <p:cNvSpPr>
              <a:spLocks noChangeShapeType="1"/>
            </p:cNvSpPr>
            <p:nvPr/>
          </p:nvSpPr>
          <p:spPr bwMode="auto">
            <a:xfrm>
              <a:off x="624" y="154779"/>
              <a:ext cx="672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pic>
        <p:nvPicPr>
          <p:cNvPr id="34" name="Picture 2" descr="http://www.clker.com/cliparts/R/C/5/I/G/P/green-light-tick-mark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241" y="3478867"/>
            <a:ext cx="2486523" cy="247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39"/>
          <p:cNvSpPr/>
          <p:nvPr/>
        </p:nvSpPr>
        <p:spPr>
          <a:xfrm>
            <a:off x="2597242" y="131976"/>
            <a:ext cx="72010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/>
              <a:t>Prism or Not?</a:t>
            </a:r>
            <a:endParaRPr lang="en-GB" sz="9600" b="1" dirty="0"/>
          </a:p>
        </p:txBody>
      </p:sp>
    </p:spTree>
    <p:extLst>
      <p:ext uri="{BB962C8B-B14F-4D97-AF65-F5344CB8AC3E}">
        <p14:creationId xmlns:p14="http://schemas.microsoft.com/office/powerpoint/2010/main" val="19796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417</Words>
  <Application>Microsoft Office PowerPoint</Application>
  <PresentationFormat>Widescreen</PresentationFormat>
  <Paragraphs>133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29</cp:revision>
  <dcterms:created xsi:type="dcterms:W3CDTF">2015-12-13T05:08:29Z</dcterms:created>
  <dcterms:modified xsi:type="dcterms:W3CDTF">2025-03-12T04:00:15Z</dcterms:modified>
</cp:coreProperties>
</file>