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97193" y="464767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7ade1f29-2985-47db-9d03-f7eb3bd5663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641" y="84600"/>
            <a:ext cx="5906751" cy="443006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9780257b-234c-4dfe-93b3-5ef66ae2cc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61" y="84600"/>
            <a:ext cx="5667010" cy="443006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17179" y="523387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7ade1f29-2985-47db-9d03-f7eb3bd5663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641" y="84600"/>
            <a:ext cx="5906751" cy="443006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9780257b-234c-4dfe-93b3-5ef66ae2cc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61" y="84600"/>
            <a:ext cx="5667010" cy="443006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46761" y="84600"/>
            <a:ext cx="5722024" cy="447077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72843" y="3136402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 </a:t>
            </a:r>
            <a:r>
              <a:rPr lang="en-US" sz="4000" dirty="0" smtClean="0">
                <a:solidFill>
                  <a:srgbClr val="1C1C1C"/>
                </a:solidFill>
              </a:rPr>
              <a:t>just turned the fraction into a decimal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626267" y="176189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3" descr="https://images.diagnosticquestions.com/uploads/questions/9780257b-234c-4dfe-93b3-5ef66ae2cc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52" y="228686"/>
            <a:ext cx="6359334" cy="497127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722" t="48112" r="7641" b="36785"/>
          <a:stretch/>
        </p:blipFill>
        <p:spPr>
          <a:xfrm>
            <a:off x="1200526" y="4892083"/>
            <a:ext cx="4810539" cy="196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71313" y="3081081"/>
            <a:ext cx="38681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 </a:t>
            </a:r>
            <a:r>
              <a:rPr lang="en-US" sz="4000" dirty="0" smtClean="0">
                <a:solidFill>
                  <a:srgbClr val="1C1C1C"/>
                </a:solidFill>
              </a:rPr>
              <a:t>converted 0.8 into a</a:t>
            </a:r>
            <a:r>
              <a:rPr lang="en-US" sz="4000" dirty="0" smtClean="0">
                <a:solidFill>
                  <a:srgbClr val="1C1C1C"/>
                </a:solidFill>
              </a:rPr>
              <a:t> fraction but did not take the reciprocal.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2" descr="https://images.diagnosticquestions.com/uploads/questions/7ade1f29-2985-47db-9d03-f7eb3bd5663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43" y="223145"/>
            <a:ext cx="6513035" cy="488477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954" t="48684" r="61874" b="37128"/>
          <a:stretch/>
        </p:blipFill>
        <p:spPr>
          <a:xfrm>
            <a:off x="858278" y="4805252"/>
            <a:ext cx="5414364" cy="203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38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2020-05-06T06:30:46Z</dcterms:modified>
</cp:coreProperties>
</file>