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0" r:id="rId8"/>
    <p:sldId id="264" r:id="rId9"/>
    <p:sldId id="261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6B7E20-6C9D-4EBC-9CE1-F0EF1607A68E}" v="12" dt="2022-03-09T04:36:27.0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86B7E20-6C9D-4EBC-9CE1-F0EF1607A68E}"/>
    <pc:docChg chg="custSel addSld modSld">
      <pc:chgData name="Stewart Gale" userId="3647ddd2-6040-41ae-a96d-232c23482af8" providerId="ADAL" clId="{D86B7E20-6C9D-4EBC-9CE1-F0EF1607A68E}" dt="2022-03-09T04:37:04.147" v="1001" actId="1076"/>
      <pc:docMkLst>
        <pc:docMk/>
      </pc:docMkLst>
      <pc:sldChg chg="addSp modSp mod">
        <pc:chgData name="Stewart Gale" userId="3647ddd2-6040-41ae-a96d-232c23482af8" providerId="ADAL" clId="{D86B7E20-6C9D-4EBC-9CE1-F0EF1607A68E}" dt="2022-03-09T04:29:08.353" v="155" actId="1076"/>
        <pc:sldMkLst>
          <pc:docMk/>
          <pc:sldMk cId="3450006465" sldId="259"/>
        </pc:sldMkLst>
        <pc:spChg chg="add mod">
          <ac:chgData name="Stewart Gale" userId="3647ddd2-6040-41ae-a96d-232c23482af8" providerId="ADAL" clId="{D86B7E20-6C9D-4EBC-9CE1-F0EF1607A68E}" dt="2022-03-09T04:29:08.353" v="155" actId="1076"/>
          <ac:spMkLst>
            <pc:docMk/>
            <pc:sldMk cId="3450006465" sldId="259"/>
            <ac:spMk id="2" creationId="{026A51FF-C03F-41B0-B3BF-33D20018AD69}"/>
          </ac:spMkLst>
        </pc:spChg>
        <pc:picChg chg="mod modCrop">
          <ac:chgData name="Stewart Gale" userId="3647ddd2-6040-41ae-a96d-232c23482af8" providerId="ADAL" clId="{D86B7E20-6C9D-4EBC-9CE1-F0EF1607A68E}" dt="2022-02-10T08:15:16.128" v="1" actId="732"/>
          <ac:picMkLst>
            <pc:docMk/>
            <pc:sldMk cId="3450006465" sldId="259"/>
            <ac:picMk id="4" creationId="{00000000-0000-0000-0000-000000000000}"/>
          </ac:picMkLst>
        </pc:picChg>
      </pc:sldChg>
      <pc:sldChg chg="addSp modSp mod">
        <pc:chgData name="Stewart Gale" userId="3647ddd2-6040-41ae-a96d-232c23482af8" providerId="ADAL" clId="{D86B7E20-6C9D-4EBC-9CE1-F0EF1607A68E}" dt="2022-03-09T04:30:49.385" v="352" actId="1076"/>
        <pc:sldMkLst>
          <pc:docMk/>
          <pc:sldMk cId="472917986" sldId="260"/>
        </pc:sldMkLst>
        <pc:spChg chg="add mod">
          <ac:chgData name="Stewart Gale" userId="3647ddd2-6040-41ae-a96d-232c23482af8" providerId="ADAL" clId="{D86B7E20-6C9D-4EBC-9CE1-F0EF1607A68E}" dt="2022-03-09T04:30:49.385" v="352" actId="1076"/>
          <ac:spMkLst>
            <pc:docMk/>
            <pc:sldMk cId="472917986" sldId="260"/>
            <ac:spMk id="3" creationId="{E97D9337-7464-466F-BA30-AED398AF833F}"/>
          </ac:spMkLst>
        </pc:spChg>
        <pc:picChg chg="mod modCrop">
          <ac:chgData name="Stewart Gale" userId="3647ddd2-6040-41ae-a96d-232c23482af8" providerId="ADAL" clId="{D86B7E20-6C9D-4EBC-9CE1-F0EF1607A68E}" dt="2022-02-10T08:15:56.410" v="12" actId="14100"/>
          <ac:picMkLst>
            <pc:docMk/>
            <pc:sldMk cId="472917986" sldId="260"/>
            <ac:picMk id="4" creationId="{00000000-0000-0000-0000-000000000000}"/>
          </ac:picMkLst>
        </pc:picChg>
      </pc:sldChg>
      <pc:sldChg chg="addSp delSp modSp mod">
        <pc:chgData name="Stewart Gale" userId="3647ddd2-6040-41ae-a96d-232c23482af8" providerId="ADAL" clId="{D86B7E20-6C9D-4EBC-9CE1-F0EF1607A68E}" dt="2022-03-09T04:37:04.147" v="1001" actId="1076"/>
        <pc:sldMkLst>
          <pc:docMk/>
          <pc:sldMk cId="3816838599" sldId="261"/>
        </pc:sldMkLst>
        <pc:spChg chg="add del mod">
          <ac:chgData name="Stewart Gale" userId="3647ddd2-6040-41ae-a96d-232c23482af8" providerId="ADAL" clId="{D86B7E20-6C9D-4EBC-9CE1-F0EF1607A68E}" dt="2022-03-09T04:34:04.696" v="651" actId="21"/>
          <ac:spMkLst>
            <pc:docMk/>
            <pc:sldMk cId="3816838599" sldId="261"/>
            <ac:spMk id="3" creationId="{0E1C7A2A-6878-486F-8223-52387D068D9F}"/>
          </ac:spMkLst>
        </pc:spChg>
        <pc:spChg chg="add mod">
          <ac:chgData name="Stewart Gale" userId="3647ddd2-6040-41ae-a96d-232c23482af8" providerId="ADAL" clId="{D86B7E20-6C9D-4EBC-9CE1-F0EF1607A68E}" dt="2022-03-09T04:37:04.147" v="1001" actId="1076"/>
          <ac:spMkLst>
            <pc:docMk/>
            <pc:sldMk cId="3816838599" sldId="261"/>
            <ac:spMk id="5" creationId="{E11C9E62-5ED1-402D-80B2-BE0D0D506BDD}"/>
          </ac:spMkLst>
        </pc:spChg>
        <pc:picChg chg="mod modCrop">
          <ac:chgData name="Stewart Gale" userId="3647ddd2-6040-41ae-a96d-232c23482af8" providerId="ADAL" clId="{D86B7E20-6C9D-4EBC-9CE1-F0EF1607A68E}" dt="2022-02-10T08:16:38.393" v="24" actId="14100"/>
          <ac:picMkLst>
            <pc:docMk/>
            <pc:sldMk cId="3816838599" sldId="261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D86B7E20-6C9D-4EBC-9CE1-F0EF1607A68E}" dt="2022-03-09T04:29:59.153" v="266" actId="20577"/>
        <pc:sldMkLst>
          <pc:docMk/>
          <pc:sldMk cId="466931268" sldId="263"/>
        </pc:sldMkLst>
        <pc:spChg chg="add mod">
          <ac:chgData name="Stewart Gale" userId="3647ddd2-6040-41ae-a96d-232c23482af8" providerId="ADAL" clId="{D86B7E20-6C9D-4EBC-9CE1-F0EF1607A68E}" dt="2022-03-09T04:29:59.153" v="266" actId="20577"/>
          <ac:spMkLst>
            <pc:docMk/>
            <pc:sldMk cId="466931268" sldId="263"/>
            <ac:spMk id="3" creationId="{4F3CD7AC-65D9-4A07-8CEC-08FBA234DF33}"/>
          </ac:spMkLst>
        </pc:spChg>
        <pc:picChg chg="mod modCrop">
          <ac:chgData name="Stewart Gale" userId="3647ddd2-6040-41ae-a96d-232c23482af8" providerId="ADAL" clId="{D86B7E20-6C9D-4EBC-9CE1-F0EF1607A68E}" dt="2022-02-10T08:15:33.346" v="6" actId="14100"/>
          <ac:picMkLst>
            <pc:docMk/>
            <pc:sldMk cId="466931268" sldId="263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D86B7E20-6C9D-4EBC-9CE1-F0EF1607A68E}" dt="2022-03-09T04:33:38.819" v="648" actId="20577"/>
        <pc:sldMkLst>
          <pc:docMk/>
          <pc:sldMk cId="1273960417" sldId="264"/>
        </pc:sldMkLst>
        <pc:spChg chg="add mod">
          <ac:chgData name="Stewart Gale" userId="3647ddd2-6040-41ae-a96d-232c23482af8" providerId="ADAL" clId="{D86B7E20-6C9D-4EBC-9CE1-F0EF1607A68E}" dt="2022-03-09T04:33:38.819" v="648" actId="20577"/>
          <ac:spMkLst>
            <pc:docMk/>
            <pc:sldMk cId="1273960417" sldId="264"/>
            <ac:spMk id="3" creationId="{AD7A4EBF-80F1-40D1-B30C-5502814009A4}"/>
          </ac:spMkLst>
        </pc:spChg>
        <pc:picChg chg="mod modCrop">
          <ac:chgData name="Stewart Gale" userId="3647ddd2-6040-41ae-a96d-232c23482af8" providerId="ADAL" clId="{D86B7E20-6C9D-4EBC-9CE1-F0EF1607A68E}" dt="2022-02-10T08:16:11.377" v="16" actId="14100"/>
          <ac:picMkLst>
            <pc:docMk/>
            <pc:sldMk cId="1273960417" sldId="264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D86B7E20-6C9D-4EBC-9CE1-F0EF1607A68E}" dt="2022-03-09T04:35:08.971" v="811" actId="1076"/>
        <pc:sldMkLst>
          <pc:docMk/>
          <pc:sldMk cId="3755613210" sldId="265"/>
        </pc:sldMkLst>
        <pc:spChg chg="add mod">
          <ac:chgData name="Stewart Gale" userId="3647ddd2-6040-41ae-a96d-232c23482af8" providerId="ADAL" clId="{D86B7E20-6C9D-4EBC-9CE1-F0EF1607A68E}" dt="2022-03-09T04:35:08.971" v="811" actId="1076"/>
          <ac:spMkLst>
            <pc:docMk/>
            <pc:sldMk cId="3755613210" sldId="265"/>
            <ac:spMk id="3" creationId="{AF575570-9126-46A6-A4AC-880086AA0C76}"/>
          </ac:spMkLst>
        </pc:spChg>
        <pc:picChg chg="mod modCrop">
          <ac:chgData name="Stewart Gale" userId="3647ddd2-6040-41ae-a96d-232c23482af8" providerId="ADAL" clId="{D86B7E20-6C9D-4EBC-9CE1-F0EF1607A68E}" dt="2022-02-10T08:17:04.811" v="31" actId="1076"/>
          <ac:picMkLst>
            <pc:docMk/>
            <pc:sldMk cId="3755613210" sldId="265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D86B7E20-6C9D-4EBC-9CE1-F0EF1607A68E}" dt="2022-03-09T04:35:59.405" v="897" actId="1076"/>
        <pc:sldMkLst>
          <pc:docMk/>
          <pc:sldMk cId="3797931505" sldId="266"/>
        </pc:sldMkLst>
        <pc:spChg chg="add mod">
          <ac:chgData name="Stewart Gale" userId="3647ddd2-6040-41ae-a96d-232c23482af8" providerId="ADAL" clId="{D86B7E20-6C9D-4EBC-9CE1-F0EF1607A68E}" dt="2022-03-09T04:35:59.405" v="897" actId="1076"/>
          <ac:spMkLst>
            <pc:docMk/>
            <pc:sldMk cId="3797931505" sldId="266"/>
            <ac:spMk id="3" creationId="{E0B1B8D7-E5CF-4560-AD02-35A486C031E1}"/>
          </ac:spMkLst>
        </pc:spChg>
        <pc:picChg chg="mod modCrop">
          <ac:chgData name="Stewart Gale" userId="3647ddd2-6040-41ae-a96d-232c23482af8" providerId="ADAL" clId="{D86B7E20-6C9D-4EBC-9CE1-F0EF1607A68E}" dt="2022-02-10T08:17:25.330" v="36" actId="1076"/>
          <ac:picMkLst>
            <pc:docMk/>
            <pc:sldMk cId="3797931505" sldId="26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028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518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865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208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0291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73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144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266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81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75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14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7CAA9C-0F69-4A12-807B-7B69BB2D37B6}" type="datetimeFigureOut">
              <a:rPr lang="en-GB" smtClean="0"/>
              <a:t>09/03/2022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2C6742-23E6-49DC-A256-62196C0D7D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391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014" t="14140" r="15041" b="17721"/>
          <a:stretch/>
        </p:blipFill>
        <p:spPr>
          <a:xfrm>
            <a:off x="327545" y="0"/>
            <a:ext cx="11436825" cy="6865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669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749" t="14000" r="10001" b="16223"/>
          <a:stretch/>
        </p:blipFill>
        <p:spPr>
          <a:xfrm>
            <a:off x="0" y="180568"/>
            <a:ext cx="12192000" cy="654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8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538" t="8316" r="9531" b="12245"/>
          <a:stretch/>
        </p:blipFill>
        <p:spPr>
          <a:xfrm>
            <a:off x="385011" y="0"/>
            <a:ext cx="11237494" cy="680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12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6044" y="2102391"/>
            <a:ext cx="88558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768419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014" t="14140" r="54363" b="17721"/>
          <a:stretch/>
        </p:blipFill>
        <p:spPr>
          <a:xfrm>
            <a:off x="327545" y="0"/>
            <a:ext cx="5097895" cy="686530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6A51FF-C03F-41B0-B3BF-33D20018AD69}"/>
              </a:ext>
            </a:extLst>
          </p:cNvPr>
          <p:cNvSpPr txBox="1"/>
          <p:nvPr/>
        </p:nvSpPr>
        <p:spPr>
          <a:xfrm>
            <a:off x="5890953" y="4904509"/>
            <a:ext cx="530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 scale is in 100’s and only varies approximately from 3900 to 4200.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006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2409" t="14140" r="15041" b="30857"/>
          <a:stretch/>
        </p:blipFill>
        <p:spPr>
          <a:xfrm>
            <a:off x="105295" y="94212"/>
            <a:ext cx="6217920" cy="65670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F3CD7AC-65D9-4A07-8CEC-08FBA234DF33}"/>
              </a:ext>
            </a:extLst>
          </p:cNvPr>
          <p:cNvSpPr txBox="1"/>
          <p:nvPr/>
        </p:nvSpPr>
        <p:spPr>
          <a:xfrm>
            <a:off x="6096000" y="4815840"/>
            <a:ext cx="530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 scales are not the same and therefore make it look as they have similar numbers.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931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750" t="17334" r="56017" b="16223"/>
          <a:stretch/>
        </p:blipFill>
        <p:spPr>
          <a:xfrm>
            <a:off x="166254" y="-1"/>
            <a:ext cx="5769033" cy="67997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7D9337-7464-466F-BA30-AED398AF833F}"/>
              </a:ext>
            </a:extLst>
          </p:cNvPr>
          <p:cNvSpPr txBox="1"/>
          <p:nvPr/>
        </p:nvSpPr>
        <p:spPr>
          <a:xfrm>
            <a:off x="6256715" y="5026429"/>
            <a:ext cx="530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They have used a small scale to make the difference look bigger than it is.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2917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658" t="14000" r="10001" b="19558"/>
          <a:stretch/>
        </p:blipFill>
        <p:spPr>
          <a:xfrm>
            <a:off x="266006" y="97440"/>
            <a:ext cx="5757950" cy="657961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7A4EBF-80F1-40D1-B30C-5502814009A4}"/>
              </a:ext>
            </a:extLst>
          </p:cNvPr>
          <p:cNvSpPr txBox="1"/>
          <p:nvPr/>
        </p:nvSpPr>
        <p:spPr>
          <a:xfrm>
            <a:off x="5890953" y="4904509"/>
            <a:ext cx="530352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 y axis do not start at the same value and therefore misleading to compare.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960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538" t="11194" r="54592" b="40550"/>
          <a:stretch/>
        </p:blipFill>
        <p:spPr>
          <a:xfrm>
            <a:off x="285257" y="77585"/>
            <a:ext cx="7983136" cy="65304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1C9E62-5ED1-402D-80B2-BE0D0D506BDD}"/>
              </a:ext>
            </a:extLst>
          </p:cNvPr>
          <p:cNvSpPr txBox="1"/>
          <p:nvPr/>
        </p:nvSpPr>
        <p:spPr>
          <a:xfrm>
            <a:off x="171797" y="4572000"/>
            <a:ext cx="7852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 x axis is not continuous and therefore makes is look like they have run everyday.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68385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3408" t="8316" r="9531" b="63369"/>
          <a:stretch/>
        </p:blipFill>
        <p:spPr>
          <a:xfrm>
            <a:off x="66500" y="354675"/>
            <a:ext cx="11930341" cy="56969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575570-9126-46A6-A4AC-880086AA0C76}"/>
              </a:ext>
            </a:extLst>
          </p:cNvPr>
          <p:cNvSpPr txBox="1"/>
          <p:nvPr/>
        </p:nvSpPr>
        <p:spPr>
          <a:xfrm>
            <a:off x="4796590" y="3652059"/>
            <a:ext cx="664172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 medals do not have the same value and therefore make it look like the other countries are close to USA in the number of medals they received.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6132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4539" t="37148" r="9531" b="14329"/>
          <a:stretch/>
        </p:blipFill>
        <p:spPr>
          <a:xfrm>
            <a:off x="665017" y="121919"/>
            <a:ext cx="7570125" cy="63897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0B1B8D7-E5CF-4560-AD02-35A486C031E1}"/>
              </a:ext>
            </a:extLst>
          </p:cNvPr>
          <p:cNvSpPr txBox="1"/>
          <p:nvPr/>
        </p:nvSpPr>
        <p:spPr>
          <a:xfrm>
            <a:off x="1241367" y="4677294"/>
            <a:ext cx="61458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There is no scale so it the bars look out of proportion to each other.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31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126</Words>
  <Application>Microsoft Office PowerPoint</Application>
  <PresentationFormat>Widescreen</PresentationFormat>
  <Paragraphs>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2016-05-31T06:41:45Z</dcterms:created>
  <dcterms:modified xsi:type="dcterms:W3CDTF">2022-03-09T04:37:05Z</dcterms:modified>
</cp:coreProperties>
</file>