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2" r:id="rId5"/>
    <p:sldId id="257" r:id="rId6"/>
    <p:sldId id="256" r:id="rId7"/>
    <p:sldId id="258" r:id="rId8"/>
    <p:sldId id="259" r:id="rId9"/>
    <p:sldId id="260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63016F-EDD2-42D4-A008-0D935B93088A}" v="14" dt="2025-02-20T08:00:42.7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363016F-EDD2-42D4-A008-0D935B93088A}"/>
    <pc:docChg chg="modSld">
      <pc:chgData name="Stewart Gale" userId="3647ddd2-6040-41ae-a96d-232c23482af8" providerId="ADAL" clId="{A363016F-EDD2-42D4-A008-0D935B93088A}" dt="2025-02-20T08:00:42.736" v="41"/>
      <pc:docMkLst>
        <pc:docMk/>
      </pc:docMkLst>
      <pc:sldChg chg="addSp modSp mod modAnim">
        <pc:chgData name="Stewart Gale" userId="3647ddd2-6040-41ae-a96d-232c23482af8" providerId="ADAL" clId="{A363016F-EDD2-42D4-A008-0D935B93088A}" dt="2025-02-20T07:59:06.407" v="10" actId="14100"/>
        <pc:sldMkLst>
          <pc:docMk/>
          <pc:sldMk cId="2498662090" sldId="256"/>
        </pc:sldMkLst>
        <pc:spChg chg="add mod">
          <ac:chgData name="Stewart Gale" userId="3647ddd2-6040-41ae-a96d-232c23482af8" providerId="ADAL" clId="{A363016F-EDD2-42D4-A008-0D935B93088A}" dt="2025-02-20T07:59:06.407" v="10" actId="14100"/>
          <ac:spMkLst>
            <pc:docMk/>
            <pc:sldMk cId="2498662090" sldId="256"/>
            <ac:spMk id="2" creationId="{D0D9FA7F-3BAF-71C0-F1EF-DD1B9DC069AD}"/>
          </ac:spMkLst>
        </pc:spChg>
      </pc:sldChg>
      <pc:sldChg chg="addSp modSp mod modAnim">
        <pc:chgData name="Stewart Gale" userId="3647ddd2-6040-41ae-a96d-232c23482af8" providerId="ADAL" clId="{A363016F-EDD2-42D4-A008-0D935B93088A}" dt="2025-02-20T08:00:42.736" v="41"/>
        <pc:sldMkLst>
          <pc:docMk/>
          <pc:sldMk cId="2044713323" sldId="257"/>
        </pc:sldMkLst>
        <pc:spChg chg="add mod">
          <ac:chgData name="Stewart Gale" userId="3647ddd2-6040-41ae-a96d-232c23482af8" providerId="ADAL" clId="{A363016F-EDD2-42D4-A008-0D935B93088A}" dt="2025-02-20T08:00:08.180" v="30" actId="14100"/>
          <ac:spMkLst>
            <pc:docMk/>
            <pc:sldMk cId="2044713323" sldId="257"/>
            <ac:spMk id="2" creationId="{AC8309B7-C747-5DA0-3071-AD7CF45A9DA4}"/>
          </ac:spMkLst>
        </pc:spChg>
        <pc:spChg chg="add mod">
          <ac:chgData name="Stewart Gale" userId="3647ddd2-6040-41ae-a96d-232c23482af8" providerId="ADAL" clId="{A363016F-EDD2-42D4-A008-0D935B93088A}" dt="2025-02-20T08:00:13.446" v="32" actId="14100"/>
          <ac:spMkLst>
            <pc:docMk/>
            <pc:sldMk cId="2044713323" sldId="257"/>
            <ac:spMk id="3" creationId="{DCEBC63A-0DA3-7766-7E48-79519088D225}"/>
          </ac:spMkLst>
        </pc:spChg>
        <pc:spChg chg="add mod">
          <ac:chgData name="Stewart Gale" userId="3647ddd2-6040-41ae-a96d-232c23482af8" providerId="ADAL" clId="{A363016F-EDD2-42D4-A008-0D935B93088A}" dt="2025-02-20T08:00:18.091" v="34" actId="1076"/>
          <ac:spMkLst>
            <pc:docMk/>
            <pc:sldMk cId="2044713323" sldId="257"/>
            <ac:spMk id="6" creationId="{16108EB5-A940-4454-9BE5-D940FA780C8B}"/>
          </ac:spMkLst>
        </pc:spChg>
        <pc:spChg chg="add mod">
          <ac:chgData name="Stewart Gale" userId="3647ddd2-6040-41ae-a96d-232c23482af8" providerId="ADAL" clId="{A363016F-EDD2-42D4-A008-0D935B93088A}" dt="2025-02-20T08:00:24.785" v="37" actId="14100"/>
          <ac:spMkLst>
            <pc:docMk/>
            <pc:sldMk cId="2044713323" sldId="257"/>
            <ac:spMk id="7" creationId="{F591F2A3-FFCA-51F3-1074-ADA12144C942}"/>
          </ac:spMkLst>
        </pc:spChg>
        <pc:spChg chg="add mod">
          <ac:chgData name="Stewart Gale" userId="3647ddd2-6040-41ae-a96d-232c23482af8" providerId="ADAL" clId="{A363016F-EDD2-42D4-A008-0D935B93088A}" dt="2025-02-20T08:00:30.269" v="40" actId="14100"/>
          <ac:spMkLst>
            <pc:docMk/>
            <pc:sldMk cId="2044713323" sldId="257"/>
            <ac:spMk id="8" creationId="{2DAFE049-A227-ECF7-F0AA-7EC065B21233}"/>
          </ac:spMkLst>
        </pc:spChg>
        <pc:picChg chg="mod">
          <ac:chgData name="Stewart Gale" userId="3647ddd2-6040-41ae-a96d-232c23482af8" providerId="ADAL" clId="{A363016F-EDD2-42D4-A008-0D935B93088A}" dt="2025-02-20T07:58:27.800" v="1" actId="1076"/>
          <ac:picMkLst>
            <pc:docMk/>
            <pc:sldMk cId="2044713323" sldId="257"/>
            <ac:picMk id="5" creationId="{00000000-0000-0000-0000-000000000000}"/>
          </ac:picMkLst>
        </pc:picChg>
      </pc:sldChg>
      <pc:sldChg chg="addSp modSp mod modAnim">
        <pc:chgData name="Stewart Gale" userId="3647ddd2-6040-41ae-a96d-232c23482af8" providerId="ADAL" clId="{A363016F-EDD2-42D4-A008-0D935B93088A}" dt="2025-02-20T07:59:34.939" v="19" actId="14100"/>
        <pc:sldMkLst>
          <pc:docMk/>
          <pc:sldMk cId="1500258526" sldId="258"/>
        </pc:sldMkLst>
        <pc:spChg chg="add mod">
          <ac:chgData name="Stewart Gale" userId="3647ddd2-6040-41ae-a96d-232c23482af8" providerId="ADAL" clId="{A363016F-EDD2-42D4-A008-0D935B93088A}" dt="2025-02-20T07:59:16.225" v="13" actId="14100"/>
          <ac:spMkLst>
            <pc:docMk/>
            <pc:sldMk cId="1500258526" sldId="258"/>
            <ac:spMk id="2" creationId="{C7A6D3DC-9AF4-D8AC-7EB9-BEA16153CC28}"/>
          </ac:spMkLst>
        </pc:spChg>
        <pc:spChg chg="add mod">
          <ac:chgData name="Stewart Gale" userId="3647ddd2-6040-41ae-a96d-232c23482af8" providerId="ADAL" clId="{A363016F-EDD2-42D4-A008-0D935B93088A}" dt="2025-02-20T07:59:25.554" v="15" actId="1076"/>
          <ac:spMkLst>
            <pc:docMk/>
            <pc:sldMk cId="1500258526" sldId="258"/>
            <ac:spMk id="3" creationId="{1A96ABC7-299A-CBD9-7662-C97C363A9058}"/>
          </ac:spMkLst>
        </pc:spChg>
        <pc:spChg chg="add mod">
          <ac:chgData name="Stewart Gale" userId="3647ddd2-6040-41ae-a96d-232c23482af8" providerId="ADAL" clId="{A363016F-EDD2-42D4-A008-0D935B93088A}" dt="2025-02-20T07:59:34.939" v="19" actId="14100"/>
          <ac:spMkLst>
            <pc:docMk/>
            <pc:sldMk cId="1500258526" sldId="258"/>
            <ac:spMk id="6" creationId="{E766AD88-FEBF-17E7-7937-02ABBD2B8116}"/>
          </ac:spMkLst>
        </pc:spChg>
      </pc:sldChg>
      <pc:sldChg chg="addSp modSp mod modAnim">
        <pc:chgData name="Stewart Gale" userId="3647ddd2-6040-41ae-a96d-232c23482af8" providerId="ADAL" clId="{A363016F-EDD2-42D4-A008-0D935B93088A}" dt="2025-02-20T07:59:44.856" v="22" actId="14100"/>
        <pc:sldMkLst>
          <pc:docMk/>
          <pc:sldMk cId="1445318056" sldId="259"/>
        </pc:sldMkLst>
        <pc:spChg chg="add mod">
          <ac:chgData name="Stewart Gale" userId="3647ddd2-6040-41ae-a96d-232c23482af8" providerId="ADAL" clId="{A363016F-EDD2-42D4-A008-0D935B93088A}" dt="2025-02-20T07:59:44.856" v="22" actId="14100"/>
          <ac:spMkLst>
            <pc:docMk/>
            <pc:sldMk cId="1445318056" sldId="259"/>
            <ac:spMk id="2" creationId="{DF34519F-0215-C8C5-F826-BF152C230014}"/>
          </ac:spMkLst>
        </pc:spChg>
      </pc:sldChg>
      <pc:sldChg chg="addSp modSp mod modAnim">
        <pc:chgData name="Stewart Gale" userId="3647ddd2-6040-41ae-a96d-232c23482af8" providerId="ADAL" clId="{A363016F-EDD2-42D4-A008-0D935B93088A}" dt="2025-02-20T07:59:53.219" v="25" actId="14100"/>
        <pc:sldMkLst>
          <pc:docMk/>
          <pc:sldMk cId="1731072497" sldId="260"/>
        </pc:sldMkLst>
        <pc:spChg chg="add mod">
          <ac:chgData name="Stewart Gale" userId="3647ddd2-6040-41ae-a96d-232c23482af8" providerId="ADAL" clId="{A363016F-EDD2-42D4-A008-0D935B93088A}" dt="2025-02-20T07:59:53.219" v="25" actId="14100"/>
          <ac:spMkLst>
            <pc:docMk/>
            <pc:sldMk cId="1731072497" sldId="260"/>
            <ac:spMk id="2" creationId="{8F9DF064-719C-46EF-9E8F-C2036FAD2316}"/>
          </ac:spMkLst>
        </pc:spChg>
      </pc:sldChg>
      <pc:sldChg chg="addSp modSp mod modAnim">
        <pc:chgData name="Stewart Gale" userId="3647ddd2-6040-41ae-a96d-232c23482af8" providerId="ADAL" clId="{A363016F-EDD2-42D4-A008-0D935B93088A}" dt="2025-02-20T08:00:04.301" v="29" actId="1076"/>
        <pc:sldMkLst>
          <pc:docMk/>
          <pc:sldMk cId="2358529748" sldId="261"/>
        </pc:sldMkLst>
        <pc:spChg chg="add mod">
          <ac:chgData name="Stewart Gale" userId="3647ddd2-6040-41ae-a96d-232c23482af8" providerId="ADAL" clId="{A363016F-EDD2-42D4-A008-0D935B93088A}" dt="2025-02-20T07:59:59.295" v="27" actId="1076"/>
          <ac:spMkLst>
            <pc:docMk/>
            <pc:sldMk cId="2358529748" sldId="261"/>
            <ac:spMk id="2" creationId="{A75856E4-649D-9718-6C50-765C0553B48B}"/>
          </ac:spMkLst>
        </pc:spChg>
        <pc:spChg chg="add mod">
          <ac:chgData name="Stewart Gale" userId="3647ddd2-6040-41ae-a96d-232c23482af8" providerId="ADAL" clId="{A363016F-EDD2-42D4-A008-0D935B93088A}" dt="2025-02-20T08:00:04.301" v="29" actId="1076"/>
          <ac:spMkLst>
            <pc:docMk/>
            <pc:sldMk cId="2358529748" sldId="261"/>
            <ac:spMk id="3" creationId="{49FC088D-3B33-842A-BA42-8F94916C891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745E-3C5C-422B-AA31-D55869404DAA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6AAD-FF6C-4A79-A12D-B353CE187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08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745E-3C5C-422B-AA31-D55869404DAA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6AAD-FF6C-4A79-A12D-B353CE187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376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745E-3C5C-422B-AA31-D55869404DAA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6AAD-FF6C-4A79-A12D-B353CE187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441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745E-3C5C-422B-AA31-D55869404DAA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6AAD-FF6C-4A79-A12D-B353CE187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146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745E-3C5C-422B-AA31-D55869404DAA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6AAD-FF6C-4A79-A12D-B353CE187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86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745E-3C5C-422B-AA31-D55869404DAA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6AAD-FF6C-4A79-A12D-B353CE187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154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745E-3C5C-422B-AA31-D55869404DAA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6AAD-FF6C-4A79-A12D-B353CE187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012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745E-3C5C-422B-AA31-D55869404DAA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6AAD-FF6C-4A79-A12D-B353CE187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287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745E-3C5C-422B-AA31-D55869404DAA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6AAD-FF6C-4A79-A12D-B353CE187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542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745E-3C5C-422B-AA31-D55869404DAA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6AAD-FF6C-4A79-A12D-B353CE187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092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745E-3C5C-422B-AA31-D55869404DAA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6AAD-FF6C-4A79-A12D-B353CE187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918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D745E-3C5C-422B-AA31-D55869404DAA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C6AAD-FF6C-4A79-A12D-B353CE187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92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913" t="10126" r="22056" b="17678"/>
          <a:stretch/>
        </p:blipFill>
        <p:spPr>
          <a:xfrm>
            <a:off x="1272207" y="139149"/>
            <a:ext cx="9660836" cy="673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639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140" t="10698" r="12827" b="17448"/>
          <a:stretch/>
        </p:blipFill>
        <p:spPr>
          <a:xfrm>
            <a:off x="536713" y="0"/>
            <a:ext cx="11151704" cy="684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896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041" t="13101" r="31744" b="23856"/>
          <a:stretch/>
        </p:blipFill>
        <p:spPr>
          <a:xfrm>
            <a:off x="2882348" y="1"/>
            <a:ext cx="6109155" cy="671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030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08922" y="2246244"/>
            <a:ext cx="870667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286218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810" t="13787" r="57146" b="30492"/>
          <a:stretch/>
        </p:blipFill>
        <p:spPr>
          <a:xfrm>
            <a:off x="6579704" y="337930"/>
            <a:ext cx="5287617" cy="63269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3257" t="21339" r="51247" b="26258"/>
          <a:stretch/>
        </p:blipFill>
        <p:spPr>
          <a:xfrm>
            <a:off x="461415" y="410336"/>
            <a:ext cx="6281531" cy="618213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C8309B7-C747-5DA0-3071-AD7CF45A9DA4}"/>
              </a:ext>
            </a:extLst>
          </p:cNvPr>
          <p:cNvSpPr/>
          <p:nvPr/>
        </p:nvSpPr>
        <p:spPr>
          <a:xfrm>
            <a:off x="4350327" y="4760422"/>
            <a:ext cx="620684" cy="5652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EBC63A-0DA3-7766-7E48-79519088D225}"/>
              </a:ext>
            </a:extLst>
          </p:cNvPr>
          <p:cNvSpPr/>
          <p:nvPr/>
        </p:nvSpPr>
        <p:spPr>
          <a:xfrm>
            <a:off x="4414180" y="5547360"/>
            <a:ext cx="620684" cy="659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108EB5-A940-4454-9BE5-D940FA780C8B}"/>
              </a:ext>
            </a:extLst>
          </p:cNvPr>
          <p:cNvSpPr/>
          <p:nvPr/>
        </p:nvSpPr>
        <p:spPr>
          <a:xfrm>
            <a:off x="10631858" y="4438997"/>
            <a:ext cx="395758" cy="3990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91F2A3-FFCA-51F3-1074-ADA12144C942}"/>
              </a:ext>
            </a:extLst>
          </p:cNvPr>
          <p:cNvSpPr/>
          <p:nvPr/>
        </p:nvSpPr>
        <p:spPr>
          <a:xfrm>
            <a:off x="10631858" y="5214851"/>
            <a:ext cx="457442" cy="3990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AFE049-A227-ECF7-F0AA-7EC065B21233}"/>
              </a:ext>
            </a:extLst>
          </p:cNvPr>
          <p:cNvSpPr/>
          <p:nvPr/>
        </p:nvSpPr>
        <p:spPr>
          <a:xfrm>
            <a:off x="10631857" y="5939866"/>
            <a:ext cx="521295" cy="3990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71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1963" t="28547" r="43644" b="35755"/>
          <a:stretch/>
        </p:blipFill>
        <p:spPr>
          <a:xfrm>
            <a:off x="854765" y="457200"/>
            <a:ext cx="10234247" cy="5486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0D9FA7F-3BAF-71C0-F1EF-DD1B9DC069AD}"/>
              </a:ext>
            </a:extLst>
          </p:cNvPr>
          <p:cNvSpPr/>
          <p:nvPr/>
        </p:nvSpPr>
        <p:spPr>
          <a:xfrm>
            <a:off x="5351204" y="5098473"/>
            <a:ext cx="620684" cy="6040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66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776" t="11498" r="49288" b="7952"/>
          <a:stretch/>
        </p:blipFill>
        <p:spPr>
          <a:xfrm>
            <a:off x="1053549" y="0"/>
            <a:ext cx="4412972" cy="67832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6616" t="24657" r="48969" b="33352"/>
          <a:stretch/>
        </p:blipFill>
        <p:spPr>
          <a:xfrm>
            <a:off x="5817706" y="920463"/>
            <a:ext cx="6076120" cy="49423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7A6D3DC-9AF4-D8AC-7EB9-BEA16153CC28}"/>
              </a:ext>
            </a:extLst>
          </p:cNvPr>
          <p:cNvSpPr/>
          <p:nvPr/>
        </p:nvSpPr>
        <p:spPr>
          <a:xfrm>
            <a:off x="5070763" y="2842953"/>
            <a:ext cx="395758" cy="3990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96ABC7-299A-CBD9-7662-C97C363A9058}"/>
              </a:ext>
            </a:extLst>
          </p:cNvPr>
          <p:cNvSpPr/>
          <p:nvPr/>
        </p:nvSpPr>
        <p:spPr>
          <a:xfrm>
            <a:off x="5048477" y="6384248"/>
            <a:ext cx="395758" cy="3990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66AD88-FEBF-17E7-7937-02ABBD2B8116}"/>
              </a:ext>
            </a:extLst>
          </p:cNvPr>
          <p:cNvSpPr/>
          <p:nvPr/>
        </p:nvSpPr>
        <p:spPr>
          <a:xfrm>
            <a:off x="11296995" y="5189912"/>
            <a:ext cx="507077" cy="3990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25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006" t="23856" r="30600" b="27746"/>
          <a:stretch/>
        </p:blipFill>
        <p:spPr>
          <a:xfrm>
            <a:off x="1451111" y="337929"/>
            <a:ext cx="9561445" cy="577784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F34519F-0215-C8C5-F826-BF152C230014}"/>
              </a:ext>
            </a:extLst>
          </p:cNvPr>
          <p:cNvSpPr/>
          <p:nvPr/>
        </p:nvSpPr>
        <p:spPr>
          <a:xfrm>
            <a:off x="1634836" y="5547360"/>
            <a:ext cx="5547360" cy="3990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31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776" t="15846" r="27930" b="20995"/>
          <a:stretch/>
        </p:blipFill>
        <p:spPr>
          <a:xfrm>
            <a:off x="1948068" y="0"/>
            <a:ext cx="9064487" cy="67799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F9DF064-719C-46EF-9E8F-C2036FAD2316}"/>
              </a:ext>
            </a:extLst>
          </p:cNvPr>
          <p:cNvSpPr/>
          <p:nvPr/>
        </p:nvSpPr>
        <p:spPr>
          <a:xfrm>
            <a:off x="9603969" y="6284422"/>
            <a:ext cx="543099" cy="3990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07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472" t="9783" r="24955" b="9439"/>
          <a:stretch/>
        </p:blipFill>
        <p:spPr>
          <a:xfrm>
            <a:off x="2504661" y="159024"/>
            <a:ext cx="7136296" cy="645099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75856E4-649D-9718-6C50-765C0553B48B}"/>
              </a:ext>
            </a:extLst>
          </p:cNvPr>
          <p:cNvSpPr/>
          <p:nvPr/>
        </p:nvSpPr>
        <p:spPr>
          <a:xfrm>
            <a:off x="8312727" y="5209310"/>
            <a:ext cx="395758" cy="3990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FC088D-3B33-842A-BA42-8F94916C891E}"/>
              </a:ext>
            </a:extLst>
          </p:cNvPr>
          <p:cNvSpPr/>
          <p:nvPr/>
        </p:nvSpPr>
        <p:spPr>
          <a:xfrm>
            <a:off x="8390312" y="6162502"/>
            <a:ext cx="395758" cy="3990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52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</Words>
  <Application>Microsoft Office PowerPoint</Application>
  <PresentationFormat>Widescreen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2020-01-21T11:15:44Z</dcterms:created>
  <dcterms:modified xsi:type="dcterms:W3CDTF">2025-02-20T08:00:53Z</dcterms:modified>
</cp:coreProperties>
</file>