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62" r:id="rId2"/>
    <p:sldId id="261" r:id="rId3"/>
    <p:sldId id="267" r:id="rId4"/>
    <p:sldId id="256" r:id="rId5"/>
    <p:sldId id="266" r:id="rId6"/>
    <p:sldId id="257" r:id="rId7"/>
    <p:sldId id="265" r:id="rId8"/>
    <p:sldId id="258" r:id="rId9"/>
    <p:sldId id="264" r:id="rId10"/>
    <p:sldId id="259" r:id="rId11"/>
    <p:sldId id="263" r:id="rId12"/>
    <p:sldId id="260" r:id="rId13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F0D8949A-5263-47AF-99A8-1975845D2E54}" v="44" dt="2024-12-04T10:03:28.544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7985" autoAdjust="0"/>
    <p:restoredTop sz="94660"/>
  </p:normalViewPr>
  <p:slideViewPr>
    <p:cSldViewPr snapToGrid="0">
      <p:cViewPr varScale="1">
        <p:scale>
          <a:sx n="85" d="100"/>
          <a:sy n="85" d="100"/>
        </p:scale>
        <p:origin x="48" y="17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microsoft.com/office/2016/11/relationships/changesInfo" Target="changesInfos/changesInfo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microsoft.com/office/2015/10/relationships/revisionInfo" Target="revisionInfo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Stewart Gale" userId="3647ddd2-6040-41ae-a96d-232c23482af8" providerId="ADAL" clId="{F0D8949A-5263-47AF-99A8-1975845D2E54}"/>
    <pc:docChg chg="undo custSel addSld modSld sldOrd">
      <pc:chgData name="Stewart Gale" userId="3647ddd2-6040-41ae-a96d-232c23482af8" providerId="ADAL" clId="{F0D8949A-5263-47AF-99A8-1975845D2E54}" dt="2024-12-04T10:03:28.544" v="304"/>
      <pc:docMkLst>
        <pc:docMk/>
      </pc:docMkLst>
      <pc:sldChg chg="modSp mod ord">
        <pc:chgData name="Stewart Gale" userId="3647ddd2-6040-41ae-a96d-232c23482af8" providerId="ADAL" clId="{F0D8949A-5263-47AF-99A8-1975845D2E54}" dt="2024-12-04T10:02:55.524" v="293"/>
        <pc:sldMkLst>
          <pc:docMk/>
          <pc:sldMk cId="4191797940" sldId="256"/>
        </pc:sldMkLst>
        <pc:picChg chg="mod">
          <ac:chgData name="Stewart Gale" userId="3647ddd2-6040-41ae-a96d-232c23482af8" providerId="ADAL" clId="{F0D8949A-5263-47AF-99A8-1975845D2E54}" dt="2021-11-26T18:59:27.218" v="20" actId="1076"/>
          <ac:picMkLst>
            <pc:docMk/>
            <pc:sldMk cId="4191797940" sldId="256"/>
            <ac:picMk id="7" creationId="{527967FA-629B-48F8-A590-3FBEF33B5374}"/>
          </ac:picMkLst>
        </pc:picChg>
      </pc:sldChg>
      <pc:sldChg chg="addSp modSp mod ord">
        <pc:chgData name="Stewart Gale" userId="3647ddd2-6040-41ae-a96d-232c23482af8" providerId="ADAL" clId="{F0D8949A-5263-47AF-99A8-1975845D2E54}" dt="2024-12-04T10:02:59.680" v="295"/>
        <pc:sldMkLst>
          <pc:docMk/>
          <pc:sldMk cId="153095305" sldId="257"/>
        </pc:sldMkLst>
        <pc:picChg chg="add mod modCrop">
          <ac:chgData name="Stewart Gale" userId="3647ddd2-6040-41ae-a96d-232c23482af8" providerId="ADAL" clId="{F0D8949A-5263-47AF-99A8-1975845D2E54}" dt="2021-11-26T18:59:05.865" v="13" actId="1076"/>
          <ac:picMkLst>
            <pc:docMk/>
            <pc:sldMk cId="153095305" sldId="257"/>
            <ac:picMk id="3" creationId="{DE7CFC11-2E8A-4B27-9D06-5FDC32310C07}"/>
          </ac:picMkLst>
        </pc:picChg>
        <pc:picChg chg="add mod modCrop">
          <ac:chgData name="Stewart Gale" userId="3647ddd2-6040-41ae-a96d-232c23482af8" providerId="ADAL" clId="{F0D8949A-5263-47AF-99A8-1975845D2E54}" dt="2021-11-26T18:59:20.199" v="17" actId="1076"/>
          <ac:picMkLst>
            <pc:docMk/>
            <pc:sldMk cId="153095305" sldId="257"/>
            <ac:picMk id="5" creationId="{8B17580B-1BE4-408A-B6D7-91CC9E4C10CB}"/>
          </ac:picMkLst>
        </pc:picChg>
      </pc:sldChg>
      <pc:sldChg chg="addSp delSp modSp new mod ord">
        <pc:chgData name="Stewart Gale" userId="3647ddd2-6040-41ae-a96d-232c23482af8" providerId="ADAL" clId="{F0D8949A-5263-47AF-99A8-1975845D2E54}" dt="2024-12-04T10:03:03.098" v="297"/>
        <pc:sldMkLst>
          <pc:docMk/>
          <pc:sldMk cId="1318849208" sldId="258"/>
        </pc:sldMkLst>
        <pc:spChg chg="del mod">
          <ac:chgData name="Stewart Gale" userId="3647ddd2-6040-41ae-a96d-232c23482af8" providerId="ADAL" clId="{F0D8949A-5263-47AF-99A8-1975845D2E54}" dt="2021-11-26T18:59:33.951" v="23" actId="478"/>
          <ac:spMkLst>
            <pc:docMk/>
            <pc:sldMk cId="1318849208" sldId="258"/>
            <ac:spMk id="2" creationId="{B340A240-B89A-4864-B375-38485F995195}"/>
          </ac:spMkLst>
        </pc:spChg>
        <pc:spChg chg="del">
          <ac:chgData name="Stewart Gale" userId="3647ddd2-6040-41ae-a96d-232c23482af8" providerId="ADAL" clId="{F0D8949A-5263-47AF-99A8-1975845D2E54}" dt="2021-11-26T18:59:33.951" v="23" actId="478"/>
          <ac:spMkLst>
            <pc:docMk/>
            <pc:sldMk cId="1318849208" sldId="258"/>
            <ac:spMk id="3" creationId="{CD6918C9-F8A5-46B9-B727-679F6F1631A1}"/>
          </ac:spMkLst>
        </pc:spChg>
        <pc:picChg chg="add mod modCrop">
          <ac:chgData name="Stewart Gale" userId="3647ddd2-6040-41ae-a96d-232c23482af8" providerId="ADAL" clId="{F0D8949A-5263-47AF-99A8-1975845D2E54}" dt="2021-11-26T18:59:57.163" v="28" actId="14100"/>
          <ac:picMkLst>
            <pc:docMk/>
            <pc:sldMk cId="1318849208" sldId="258"/>
            <ac:picMk id="5" creationId="{36B36BBD-3B2A-4CFB-B4AD-4D3681FDCDE3}"/>
          </ac:picMkLst>
        </pc:picChg>
        <pc:picChg chg="add mod modCrop">
          <ac:chgData name="Stewart Gale" userId="3647ddd2-6040-41ae-a96d-232c23482af8" providerId="ADAL" clId="{F0D8949A-5263-47AF-99A8-1975845D2E54}" dt="2021-11-26T19:00:32.522" v="39" actId="14100"/>
          <ac:picMkLst>
            <pc:docMk/>
            <pc:sldMk cId="1318849208" sldId="258"/>
            <ac:picMk id="7" creationId="{AE346EAF-DD1F-4555-9DD0-10BCF4B8E472}"/>
          </ac:picMkLst>
        </pc:picChg>
      </pc:sldChg>
      <pc:sldChg chg="addSp delSp modSp new mod ord">
        <pc:chgData name="Stewart Gale" userId="3647ddd2-6040-41ae-a96d-232c23482af8" providerId="ADAL" clId="{F0D8949A-5263-47AF-99A8-1975845D2E54}" dt="2024-12-04T10:03:06.430" v="299"/>
        <pc:sldMkLst>
          <pc:docMk/>
          <pc:sldMk cId="566590972" sldId="259"/>
        </pc:sldMkLst>
        <pc:spChg chg="del">
          <ac:chgData name="Stewart Gale" userId="3647ddd2-6040-41ae-a96d-232c23482af8" providerId="ADAL" clId="{F0D8949A-5263-47AF-99A8-1975845D2E54}" dt="2021-11-26T19:00:36.154" v="41" actId="478"/>
          <ac:spMkLst>
            <pc:docMk/>
            <pc:sldMk cId="566590972" sldId="259"/>
            <ac:spMk id="2" creationId="{D57BF801-95D0-4382-A0C3-D7F8FD6F2100}"/>
          </ac:spMkLst>
        </pc:spChg>
        <pc:spChg chg="del">
          <ac:chgData name="Stewart Gale" userId="3647ddd2-6040-41ae-a96d-232c23482af8" providerId="ADAL" clId="{F0D8949A-5263-47AF-99A8-1975845D2E54}" dt="2021-11-26T19:00:36.154" v="41" actId="478"/>
          <ac:spMkLst>
            <pc:docMk/>
            <pc:sldMk cId="566590972" sldId="259"/>
            <ac:spMk id="3" creationId="{0772F3B9-199F-4FA2-94D6-F66DCDC6D0B4}"/>
          </ac:spMkLst>
        </pc:spChg>
        <pc:picChg chg="add mod modCrop">
          <ac:chgData name="Stewart Gale" userId="3647ddd2-6040-41ae-a96d-232c23482af8" providerId="ADAL" clId="{F0D8949A-5263-47AF-99A8-1975845D2E54}" dt="2021-11-26T19:01:37.651" v="59" actId="1076"/>
          <ac:picMkLst>
            <pc:docMk/>
            <pc:sldMk cId="566590972" sldId="259"/>
            <ac:picMk id="5" creationId="{A745B8AE-8883-4803-BB69-1E1E05E301C9}"/>
          </ac:picMkLst>
        </pc:picChg>
        <pc:picChg chg="add mod modCrop">
          <ac:chgData name="Stewart Gale" userId="3647ddd2-6040-41ae-a96d-232c23482af8" providerId="ADAL" clId="{F0D8949A-5263-47AF-99A8-1975845D2E54}" dt="2021-11-26T19:01:35.061" v="58" actId="14100"/>
          <ac:picMkLst>
            <pc:docMk/>
            <pc:sldMk cId="566590972" sldId="259"/>
            <ac:picMk id="7" creationId="{BAEC9636-2E1D-47FD-927A-27B78C4DFC08}"/>
          </ac:picMkLst>
        </pc:picChg>
      </pc:sldChg>
      <pc:sldChg chg="addSp delSp modSp new mod ord">
        <pc:chgData name="Stewart Gale" userId="3647ddd2-6040-41ae-a96d-232c23482af8" providerId="ADAL" clId="{F0D8949A-5263-47AF-99A8-1975845D2E54}" dt="2024-12-04T10:03:07.949" v="301"/>
        <pc:sldMkLst>
          <pc:docMk/>
          <pc:sldMk cId="2467505546" sldId="260"/>
        </pc:sldMkLst>
        <pc:spChg chg="del">
          <ac:chgData name="Stewart Gale" userId="3647ddd2-6040-41ae-a96d-232c23482af8" providerId="ADAL" clId="{F0D8949A-5263-47AF-99A8-1975845D2E54}" dt="2021-11-26T19:01:42.527" v="61" actId="478"/>
          <ac:spMkLst>
            <pc:docMk/>
            <pc:sldMk cId="2467505546" sldId="260"/>
            <ac:spMk id="2" creationId="{F1BA5138-475B-4410-94D8-13E6A3E13D83}"/>
          </ac:spMkLst>
        </pc:spChg>
        <pc:spChg chg="del">
          <ac:chgData name="Stewart Gale" userId="3647ddd2-6040-41ae-a96d-232c23482af8" providerId="ADAL" clId="{F0D8949A-5263-47AF-99A8-1975845D2E54}" dt="2021-11-26T19:01:42.527" v="61" actId="478"/>
          <ac:spMkLst>
            <pc:docMk/>
            <pc:sldMk cId="2467505546" sldId="260"/>
            <ac:spMk id="3" creationId="{54619F19-7A75-43DE-99D3-502DA32759A9}"/>
          </ac:spMkLst>
        </pc:spChg>
        <pc:picChg chg="add mod modCrop">
          <ac:chgData name="Stewart Gale" userId="3647ddd2-6040-41ae-a96d-232c23482af8" providerId="ADAL" clId="{F0D8949A-5263-47AF-99A8-1975845D2E54}" dt="2021-11-26T19:02:30.442" v="75" actId="1076"/>
          <ac:picMkLst>
            <pc:docMk/>
            <pc:sldMk cId="2467505546" sldId="260"/>
            <ac:picMk id="5" creationId="{1E095048-D7A1-42CB-9EAE-ED94262E3348}"/>
          </ac:picMkLst>
        </pc:picChg>
        <pc:picChg chg="add mod modCrop">
          <ac:chgData name="Stewart Gale" userId="3647ddd2-6040-41ae-a96d-232c23482af8" providerId="ADAL" clId="{F0D8949A-5263-47AF-99A8-1975845D2E54}" dt="2021-11-26T19:02:26.432" v="73" actId="14100"/>
          <ac:picMkLst>
            <pc:docMk/>
            <pc:sldMk cId="2467505546" sldId="260"/>
            <ac:picMk id="7" creationId="{981DE407-5F9C-4C51-BC09-505E31E01173}"/>
          </ac:picMkLst>
        </pc:picChg>
      </pc:sldChg>
      <pc:sldChg chg="addSp delSp modSp new mod ord">
        <pc:chgData name="Stewart Gale" userId="3647ddd2-6040-41ae-a96d-232c23482af8" providerId="ADAL" clId="{F0D8949A-5263-47AF-99A8-1975845D2E54}" dt="2024-12-04T10:03:11.905" v="303"/>
        <pc:sldMkLst>
          <pc:docMk/>
          <pc:sldMk cId="1896522006" sldId="261"/>
        </pc:sldMkLst>
        <pc:spChg chg="del">
          <ac:chgData name="Stewart Gale" userId="3647ddd2-6040-41ae-a96d-232c23482af8" providerId="ADAL" clId="{F0D8949A-5263-47AF-99A8-1975845D2E54}" dt="2021-11-26T19:02:37.138" v="79" actId="478"/>
          <ac:spMkLst>
            <pc:docMk/>
            <pc:sldMk cId="1896522006" sldId="261"/>
            <ac:spMk id="2" creationId="{A3974F1F-1E9E-4261-B2C6-538104EA5DAB}"/>
          </ac:spMkLst>
        </pc:spChg>
        <pc:spChg chg="del">
          <ac:chgData name="Stewart Gale" userId="3647ddd2-6040-41ae-a96d-232c23482af8" providerId="ADAL" clId="{F0D8949A-5263-47AF-99A8-1975845D2E54}" dt="2021-11-26T19:02:37.138" v="79" actId="478"/>
          <ac:spMkLst>
            <pc:docMk/>
            <pc:sldMk cId="1896522006" sldId="261"/>
            <ac:spMk id="3" creationId="{5CDFA059-9711-4010-B80C-13F06D2A3723}"/>
          </ac:spMkLst>
        </pc:spChg>
        <pc:spChg chg="add mod">
          <ac:chgData name="Stewart Gale" userId="3647ddd2-6040-41ae-a96d-232c23482af8" providerId="ADAL" clId="{F0D8949A-5263-47AF-99A8-1975845D2E54}" dt="2021-11-26T19:02:55.184" v="108" actId="1076"/>
          <ac:spMkLst>
            <pc:docMk/>
            <pc:sldMk cId="1896522006" sldId="261"/>
            <ac:spMk id="4" creationId="{99AFE28C-7D62-410A-BDA1-B7D44598CEB9}"/>
          </ac:spMkLst>
        </pc:spChg>
      </pc:sldChg>
      <pc:sldChg chg="addSp delSp modSp new mod ord modAnim">
        <pc:chgData name="Stewart Gale" userId="3647ddd2-6040-41ae-a96d-232c23482af8" providerId="ADAL" clId="{F0D8949A-5263-47AF-99A8-1975845D2E54}" dt="2024-12-04T10:03:28.544" v="304"/>
        <pc:sldMkLst>
          <pc:docMk/>
          <pc:sldMk cId="1833107931" sldId="262"/>
        </pc:sldMkLst>
        <pc:spChg chg="add mod">
          <ac:chgData name="Stewart Gale" userId="3647ddd2-6040-41ae-a96d-232c23482af8" providerId="ADAL" clId="{F0D8949A-5263-47AF-99A8-1975845D2E54}" dt="2024-12-04T05:22:15.984" v="180" actId="404"/>
          <ac:spMkLst>
            <pc:docMk/>
            <pc:sldMk cId="1833107931" sldId="262"/>
            <ac:spMk id="2" creationId="{21994EF7-2D72-5997-6C4D-58508EB48344}"/>
          </ac:spMkLst>
        </pc:spChg>
        <pc:spChg chg="del mod">
          <ac:chgData name="Stewart Gale" userId="3647ddd2-6040-41ae-a96d-232c23482af8" providerId="ADAL" clId="{F0D8949A-5263-47AF-99A8-1975845D2E54}" dt="2021-11-26T19:03:00.125" v="113" actId="478"/>
          <ac:spMkLst>
            <pc:docMk/>
            <pc:sldMk cId="1833107931" sldId="262"/>
            <ac:spMk id="2" creationId="{37170268-565B-439D-BF49-F70C76CAFAFA}"/>
          </ac:spMkLst>
        </pc:spChg>
        <pc:spChg chg="del mod">
          <ac:chgData name="Stewart Gale" userId="3647ddd2-6040-41ae-a96d-232c23482af8" providerId="ADAL" clId="{F0D8949A-5263-47AF-99A8-1975845D2E54}" dt="2021-11-26T19:03:00.125" v="113" actId="478"/>
          <ac:spMkLst>
            <pc:docMk/>
            <pc:sldMk cId="1833107931" sldId="262"/>
            <ac:spMk id="3" creationId="{D8B76DEE-DB6F-4428-9718-0A27BB6DE599}"/>
          </ac:spMkLst>
        </pc:spChg>
        <pc:spChg chg="add mod">
          <ac:chgData name="Stewart Gale" userId="3647ddd2-6040-41ae-a96d-232c23482af8" providerId="ADAL" clId="{F0D8949A-5263-47AF-99A8-1975845D2E54}" dt="2024-12-04T05:22:22.498" v="181" actId="207"/>
          <ac:spMkLst>
            <pc:docMk/>
            <pc:sldMk cId="1833107931" sldId="262"/>
            <ac:spMk id="8" creationId="{DF75B77E-9B58-F2B7-5F01-9E026D71B20C}"/>
          </ac:spMkLst>
        </pc:spChg>
        <pc:spChg chg="add mod">
          <ac:chgData name="Stewart Gale" userId="3647ddd2-6040-41ae-a96d-232c23482af8" providerId="ADAL" clId="{F0D8949A-5263-47AF-99A8-1975845D2E54}" dt="2024-12-04T05:23:18.393" v="188" actId="1076"/>
          <ac:spMkLst>
            <pc:docMk/>
            <pc:sldMk cId="1833107931" sldId="262"/>
            <ac:spMk id="10" creationId="{C9F2EC14-FCB5-8DB3-EE3E-1E5E13B7D223}"/>
          </ac:spMkLst>
        </pc:spChg>
        <pc:spChg chg="add mod">
          <ac:chgData name="Stewart Gale" userId="3647ddd2-6040-41ae-a96d-232c23482af8" providerId="ADAL" clId="{F0D8949A-5263-47AF-99A8-1975845D2E54}" dt="2024-12-04T05:23:14.464" v="187" actId="1076"/>
          <ac:spMkLst>
            <pc:docMk/>
            <pc:sldMk cId="1833107931" sldId="262"/>
            <ac:spMk id="14" creationId="{67DBC4CF-7B2E-03C8-4256-2F7D764D24CF}"/>
          </ac:spMkLst>
        </pc:spChg>
        <pc:spChg chg="add mod">
          <ac:chgData name="Stewart Gale" userId="3647ddd2-6040-41ae-a96d-232c23482af8" providerId="ADAL" clId="{F0D8949A-5263-47AF-99A8-1975845D2E54}" dt="2024-12-04T05:24:20.622" v="196" actId="1076"/>
          <ac:spMkLst>
            <pc:docMk/>
            <pc:sldMk cId="1833107931" sldId="262"/>
            <ac:spMk id="16" creationId="{9BF74BE1-7B99-57A8-9342-B30E38CF3C6A}"/>
          </ac:spMkLst>
        </pc:spChg>
        <pc:spChg chg="add del mod">
          <ac:chgData name="Stewart Gale" userId="3647ddd2-6040-41ae-a96d-232c23482af8" providerId="ADAL" clId="{F0D8949A-5263-47AF-99A8-1975845D2E54}" dt="2024-12-04T05:24:23.418" v="197" actId="478"/>
          <ac:spMkLst>
            <pc:docMk/>
            <pc:sldMk cId="1833107931" sldId="262"/>
            <ac:spMk id="18" creationId="{69F5362D-E0F3-FF2C-2C77-00D6194CE63F}"/>
          </ac:spMkLst>
        </pc:spChg>
        <pc:spChg chg="add del mod">
          <ac:chgData name="Stewart Gale" userId="3647ddd2-6040-41ae-a96d-232c23482af8" providerId="ADAL" clId="{F0D8949A-5263-47AF-99A8-1975845D2E54}" dt="2024-12-04T05:24:23.418" v="197" actId="478"/>
          <ac:spMkLst>
            <pc:docMk/>
            <pc:sldMk cId="1833107931" sldId="262"/>
            <ac:spMk id="20" creationId="{83C74968-551B-C766-5C99-A2F6DB11FE2D}"/>
          </ac:spMkLst>
        </pc:spChg>
        <pc:spChg chg="add del mod">
          <ac:chgData name="Stewart Gale" userId="3647ddd2-6040-41ae-a96d-232c23482af8" providerId="ADAL" clId="{F0D8949A-5263-47AF-99A8-1975845D2E54}" dt="2024-12-04T05:24:23.418" v="197" actId="478"/>
          <ac:spMkLst>
            <pc:docMk/>
            <pc:sldMk cId="1833107931" sldId="262"/>
            <ac:spMk id="22" creationId="{5E327A92-9C52-7008-F982-9BE953C229FB}"/>
          </ac:spMkLst>
        </pc:spChg>
        <pc:spChg chg="add mod">
          <ac:chgData name="Stewart Gale" userId="3647ddd2-6040-41ae-a96d-232c23482af8" providerId="ADAL" clId="{F0D8949A-5263-47AF-99A8-1975845D2E54}" dt="2024-12-04T05:25:14.926" v="206" actId="1076"/>
          <ac:spMkLst>
            <pc:docMk/>
            <pc:sldMk cId="1833107931" sldId="262"/>
            <ac:spMk id="24" creationId="{A92D40F6-D593-04E7-3200-9AEF4AB5D659}"/>
          </ac:spMkLst>
        </pc:spChg>
        <pc:spChg chg="add mod">
          <ac:chgData name="Stewart Gale" userId="3647ddd2-6040-41ae-a96d-232c23482af8" providerId="ADAL" clId="{F0D8949A-5263-47AF-99A8-1975845D2E54}" dt="2024-12-04T05:25:18.931" v="207" actId="1076"/>
          <ac:spMkLst>
            <pc:docMk/>
            <pc:sldMk cId="1833107931" sldId="262"/>
            <ac:spMk id="26" creationId="{2CF2A61B-DA0A-620B-0EF7-CA0E40CB1B4B}"/>
          </ac:spMkLst>
        </pc:spChg>
        <pc:spChg chg="add mod">
          <ac:chgData name="Stewart Gale" userId="3647ddd2-6040-41ae-a96d-232c23482af8" providerId="ADAL" clId="{F0D8949A-5263-47AF-99A8-1975845D2E54}" dt="2024-12-04T05:27:16.505" v="225" actId="1076"/>
          <ac:spMkLst>
            <pc:docMk/>
            <pc:sldMk cId="1833107931" sldId="262"/>
            <ac:spMk id="28" creationId="{E5E0D104-42BE-DCEF-A278-65AC1AF4ADC2}"/>
          </ac:spMkLst>
        </pc:spChg>
        <pc:spChg chg="add del mod">
          <ac:chgData name="Stewart Gale" userId="3647ddd2-6040-41ae-a96d-232c23482af8" providerId="ADAL" clId="{F0D8949A-5263-47AF-99A8-1975845D2E54}" dt="2024-12-04T05:27:22.163" v="228" actId="478"/>
          <ac:spMkLst>
            <pc:docMk/>
            <pc:sldMk cId="1833107931" sldId="262"/>
            <ac:spMk id="30" creationId="{B6EEA479-E7F0-6D8C-1092-594CF6A3A13C}"/>
          </ac:spMkLst>
        </pc:spChg>
        <pc:spChg chg="add del mod">
          <ac:chgData name="Stewart Gale" userId="3647ddd2-6040-41ae-a96d-232c23482af8" providerId="ADAL" clId="{F0D8949A-5263-47AF-99A8-1975845D2E54}" dt="2024-12-04T05:27:22.163" v="228" actId="478"/>
          <ac:spMkLst>
            <pc:docMk/>
            <pc:sldMk cId="1833107931" sldId="262"/>
            <ac:spMk id="32" creationId="{D1B8A2FC-2942-D663-860B-63FF187A1DB8}"/>
          </ac:spMkLst>
        </pc:spChg>
        <pc:spChg chg="add del mod">
          <ac:chgData name="Stewart Gale" userId="3647ddd2-6040-41ae-a96d-232c23482af8" providerId="ADAL" clId="{F0D8949A-5263-47AF-99A8-1975845D2E54}" dt="2024-12-04T05:27:22.163" v="228" actId="478"/>
          <ac:spMkLst>
            <pc:docMk/>
            <pc:sldMk cId="1833107931" sldId="262"/>
            <ac:spMk id="34" creationId="{F3E1F177-6A9A-9639-A63C-73976F82C53C}"/>
          </ac:spMkLst>
        </pc:spChg>
        <pc:spChg chg="add del mod">
          <ac:chgData name="Stewart Gale" userId="3647ddd2-6040-41ae-a96d-232c23482af8" providerId="ADAL" clId="{F0D8949A-5263-47AF-99A8-1975845D2E54}" dt="2024-12-04T05:27:22.163" v="228" actId="478"/>
          <ac:spMkLst>
            <pc:docMk/>
            <pc:sldMk cId="1833107931" sldId="262"/>
            <ac:spMk id="38" creationId="{EA82785B-84CE-EC39-ABEB-A9E743D5B4B9}"/>
          </ac:spMkLst>
        </pc:spChg>
        <pc:spChg chg="add del mod">
          <ac:chgData name="Stewart Gale" userId="3647ddd2-6040-41ae-a96d-232c23482af8" providerId="ADAL" clId="{F0D8949A-5263-47AF-99A8-1975845D2E54}" dt="2024-12-04T05:27:22.163" v="228" actId="478"/>
          <ac:spMkLst>
            <pc:docMk/>
            <pc:sldMk cId="1833107931" sldId="262"/>
            <ac:spMk id="40" creationId="{32506241-D0F5-2A6E-E7FC-D59EA35484BF}"/>
          </ac:spMkLst>
        </pc:spChg>
        <pc:picChg chg="add mod modCrop">
          <ac:chgData name="Stewart Gale" userId="3647ddd2-6040-41ae-a96d-232c23482af8" providerId="ADAL" clId="{F0D8949A-5263-47AF-99A8-1975845D2E54}" dt="2021-11-26T19:05:22.475" v="146" actId="1076"/>
          <ac:picMkLst>
            <pc:docMk/>
            <pc:sldMk cId="1833107931" sldId="262"/>
            <ac:picMk id="5" creationId="{7DDC8CF6-5C8B-4032-B0CC-DB0CE04707A9}"/>
          </ac:picMkLst>
        </pc:picChg>
        <pc:picChg chg="add mod modCrop">
          <ac:chgData name="Stewart Gale" userId="3647ddd2-6040-41ae-a96d-232c23482af8" providerId="ADAL" clId="{F0D8949A-5263-47AF-99A8-1975845D2E54}" dt="2021-11-26T19:05:22.475" v="146" actId="1076"/>
          <ac:picMkLst>
            <pc:docMk/>
            <pc:sldMk cId="1833107931" sldId="262"/>
            <ac:picMk id="7" creationId="{092AB501-F64B-436C-A4EA-8E2B38D12783}"/>
          </ac:picMkLst>
        </pc:picChg>
        <pc:picChg chg="add mod modCrop">
          <ac:chgData name="Stewart Gale" userId="3647ddd2-6040-41ae-a96d-232c23482af8" providerId="ADAL" clId="{F0D8949A-5263-47AF-99A8-1975845D2E54}" dt="2024-12-04T05:21:22.608" v="169" actId="1076"/>
          <ac:picMkLst>
            <pc:docMk/>
            <pc:sldMk cId="1833107931" sldId="262"/>
            <ac:picMk id="9" creationId="{015BCBDD-9DED-4887-AFED-B4BDD713AAF0}"/>
          </ac:picMkLst>
        </pc:picChg>
        <pc:picChg chg="add mod modCrop">
          <ac:chgData name="Stewart Gale" userId="3647ddd2-6040-41ae-a96d-232c23482af8" providerId="ADAL" clId="{F0D8949A-5263-47AF-99A8-1975845D2E54}" dt="2021-11-26T19:05:22.475" v="146" actId="1076"/>
          <ac:picMkLst>
            <pc:docMk/>
            <pc:sldMk cId="1833107931" sldId="262"/>
            <ac:picMk id="11" creationId="{D57F6436-3A17-4B30-954E-C9F5EA03EE3A}"/>
          </ac:picMkLst>
        </pc:picChg>
        <pc:picChg chg="add mod modCrop">
          <ac:chgData name="Stewart Gale" userId="3647ddd2-6040-41ae-a96d-232c23482af8" providerId="ADAL" clId="{F0D8949A-5263-47AF-99A8-1975845D2E54}" dt="2024-12-04T05:27:19.864" v="227" actId="1076"/>
          <ac:picMkLst>
            <pc:docMk/>
            <pc:sldMk cId="1833107931" sldId="262"/>
            <ac:picMk id="13" creationId="{F5432F54-BBC6-470A-A3FB-5F19EC8CBAD9}"/>
          </ac:picMkLst>
        </pc:picChg>
        <pc:cxnChg chg="add mod">
          <ac:chgData name="Stewart Gale" userId="3647ddd2-6040-41ae-a96d-232c23482af8" providerId="ADAL" clId="{F0D8949A-5263-47AF-99A8-1975845D2E54}" dt="2024-12-04T05:22:01.333" v="174" actId="1582"/>
          <ac:cxnSpMkLst>
            <pc:docMk/>
            <pc:sldMk cId="1833107931" sldId="262"/>
            <ac:cxnSpMk id="4" creationId="{816D4135-7409-98FC-885B-FA13AB653309}"/>
          </ac:cxnSpMkLst>
        </pc:cxnChg>
        <pc:cxnChg chg="add mod">
          <ac:chgData name="Stewart Gale" userId="3647ddd2-6040-41ae-a96d-232c23482af8" providerId="ADAL" clId="{F0D8949A-5263-47AF-99A8-1975845D2E54}" dt="2024-12-04T05:23:07.514" v="186" actId="14100"/>
          <ac:cxnSpMkLst>
            <pc:docMk/>
            <pc:sldMk cId="1833107931" sldId="262"/>
            <ac:cxnSpMk id="12" creationId="{9E6DE1C4-00E3-8A4C-83BB-1DECDA5361FF}"/>
          </ac:cxnSpMkLst>
        </pc:cxnChg>
        <pc:cxnChg chg="add mod">
          <ac:chgData name="Stewart Gale" userId="3647ddd2-6040-41ae-a96d-232c23482af8" providerId="ADAL" clId="{F0D8949A-5263-47AF-99A8-1975845D2E54}" dt="2024-12-04T05:24:05.959" v="191" actId="14100"/>
          <ac:cxnSpMkLst>
            <pc:docMk/>
            <pc:sldMk cId="1833107931" sldId="262"/>
            <ac:cxnSpMk id="17" creationId="{49AF31BD-CF72-33BE-6E75-DAE8F41790A0}"/>
          </ac:cxnSpMkLst>
        </pc:cxnChg>
        <pc:cxnChg chg="add mod">
          <ac:chgData name="Stewart Gale" userId="3647ddd2-6040-41ae-a96d-232c23482af8" providerId="ADAL" clId="{F0D8949A-5263-47AF-99A8-1975845D2E54}" dt="2024-12-04T05:24:16.602" v="195" actId="14100"/>
          <ac:cxnSpMkLst>
            <pc:docMk/>
            <pc:sldMk cId="1833107931" sldId="262"/>
            <ac:cxnSpMk id="21" creationId="{132C7977-2B8E-5BA4-547D-C1C2906C4624}"/>
          </ac:cxnSpMkLst>
        </pc:cxnChg>
        <pc:cxnChg chg="add mod">
          <ac:chgData name="Stewart Gale" userId="3647ddd2-6040-41ae-a96d-232c23482af8" providerId="ADAL" clId="{F0D8949A-5263-47AF-99A8-1975845D2E54}" dt="2024-12-04T05:24:52.465" v="201" actId="14100"/>
          <ac:cxnSpMkLst>
            <pc:docMk/>
            <pc:sldMk cId="1833107931" sldId="262"/>
            <ac:cxnSpMk id="25" creationId="{77A841B5-82FA-C145-8967-0995DD55F6C8}"/>
          </ac:cxnSpMkLst>
        </pc:cxnChg>
        <pc:cxnChg chg="add mod">
          <ac:chgData name="Stewart Gale" userId="3647ddd2-6040-41ae-a96d-232c23482af8" providerId="ADAL" clId="{F0D8949A-5263-47AF-99A8-1975845D2E54}" dt="2024-12-04T05:25:03.857" v="205" actId="14100"/>
          <ac:cxnSpMkLst>
            <pc:docMk/>
            <pc:sldMk cId="1833107931" sldId="262"/>
            <ac:cxnSpMk id="29" creationId="{9F22FE0B-EB5E-A23E-63CF-D4FFC6956C6F}"/>
          </ac:cxnSpMkLst>
        </pc:cxnChg>
        <pc:cxnChg chg="add mod">
          <ac:chgData name="Stewart Gale" userId="3647ddd2-6040-41ae-a96d-232c23482af8" providerId="ADAL" clId="{F0D8949A-5263-47AF-99A8-1975845D2E54}" dt="2024-12-04T05:26:23.244" v="218" actId="14100"/>
          <ac:cxnSpMkLst>
            <pc:docMk/>
            <pc:sldMk cId="1833107931" sldId="262"/>
            <ac:cxnSpMk id="33" creationId="{8D2606DC-02F3-820E-BF51-C7C432803C8C}"/>
          </ac:cxnSpMkLst>
        </pc:cxnChg>
        <pc:cxnChg chg="add mod">
          <ac:chgData name="Stewart Gale" userId="3647ddd2-6040-41ae-a96d-232c23482af8" providerId="ADAL" clId="{F0D8949A-5263-47AF-99A8-1975845D2E54}" dt="2024-12-04T05:26:31.577" v="221" actId="14100"/>
          <ac:cxnSpMkLst>
            <pc:docMk/>
            <pc:sldMk cId="1833107931" sldId="262"/>
            <ac:cxnSpMk id="39" creationId="{57BA2BE9-2565-40A9-58B8-D024B7ACA4DB}"/>
          </ac:cxnSpMkLst>
        </pc:cxnChg>
        <pc:cxnChg chg="add del mod">
          <ac:chgData name="Stewart Gale" userId="3647ddd2-6040-41ae-a96d-232c23482af8" providerId="ADAL" clId="{F0D8949A-5263-47AF-99A8-1975845D2E54}" dt="2024-12-04T05:27:11.929" v="224" actId="478"/>
          <ac:cxnSpMkLst>
            <pc:docMk/>
            <pc:sldMk cId="1833107931" sldId="262"/>
            <ac:cxnSpMk id="46" creationId="{697D11C3-2C7C-5471-85C3-5A28AA5E324C}"/>
          </ac:cxnSpMkLst>
        </pc:cxnChg>
      </pc:sldChg>
      <pc:sldChg chg="addSp delSp modSp add mod modAnim">
        <pc:chgData name="Stewart Gale" userId="3647ddd2-6040-41ae-a96d-232c23482af8" providerId="ADAL" clId="{F0D8949A-5263-47AF-99A8-1975845D2E54}" dt="2024-12-04T10:02:50.314" v="291" actId="1076"/>
        <pc:sldMkLst>
          <pc:docMk/>
          <pc:sldMk cId="608483894" sldId="263"/>
        </pc:sldMkLst>
        <pc:spChg chg="del">
          <ac:chgData name="Stewart Gale" userId="3647ddd2-6040-41ae-a96d-232c23482af8" providerId="ADAL" clId="{F0D8949A-5263-47AF-99A8-1975845D2E54}" dt="2024-12-04T10:02:22.200" v="284" actId="478"/>
          <ac:spMkLst>
            <pc:docMk/>
            <pc:sldMk cId="608483894" sldId="263"/>
            <ac:spMk id="2" creationId="{AD55E07E-1006-3AD3-66F5-3710EE04448D}"/>
          </ac:spMkLst>
        </pc:spChg>
        <pc:spChg chg="del">
          <ac:chgData name="Stewart Gale" userId="3647ddd2-6040-41ae-a96d-232c23482af8" providerId="ADAL" clId="{F0D8949A-5263-47AF-99A8-1975845D2E54}" dt="2024-12-04T10:02:22.200" v="284" actId="478"/>
          <ac:spMkLst>
            <pc:docMk/>
            <pc:sldMk cId="608483894" sldId="263"/>
            <ac:spMk id="8" creationId="{B59A1A3C-909A-EDA4-95D6-8AF1A2C7BB7A}"/>
          </ac:spMkLst>
        </pc:spChg>
        <pc:spChg chg="del">
          <ac:chgData name="Stewart Gale" userId="3647ddd2-6040-41ae-a96d-232c23482af8" providerId="ADAL" clId="{F0D8949A-5263-47AF-99A8-1975845D2E54}" dt="2024-12-04T10:02:22.200" v="284" actId="478"/>
          <ac:spMkLst>
            <pc:docMk/>
            <pc:sldMk cId="608483894" sldId="263"/>
            <ac:spMk id="10" creationId="{7AFF16B0-02CF-371C-975D-AAE0E74F76F9}"/>
          </ac:spMkLst>
        </pc:spChg>
        <pc:spChg chg="del">
          <ac:chgData name="Stewart Gale" userId="3647ddd2-6040-41ae-a96d-232c23482af8" providerId="ADAL" clId="{F0D8949A-5263-47AF-99A8-1975845D2E54}" dt="2024-12-04T10:02:22.200" v="284" actId="478"/>
          <ac:spMkLst>
            <pc:docMk/>
            <pc:sldMk cId="608483894" sldId="263"/>
            <ac:spMk id="14" creationId="{7E893F9F-5DC0-3618-0713-AE1290433BDA}"/>
          </ac:spMkLst>
        </pc:spChg>
        <pc:spChg chg="del">
          <ac:chgData name="Stewart Gale" userId="3647ddd2-6040-41ae-a96d-232c23482af8" providerId="ADAL" clId="{F0D8949A-5263-47AF-99A8-1975845D2E54}" dt="2024-12-04T10:02:22.200" v="284" actId="478"/>
          <ac:spMkLst>
            <pc:docMk/>
            <pc:sldMk cId="608483894" sldId="263"/>
            <ac:spMk id="16" creationId="{29B979FD-3328-8655-EC62-8F4C5B72760B}"/>
          </ac:spMkLst>
        </pc:spChg>
        <pc:spChg chg="del">
          <ac:chgData name="Stewart Gale" userId="3647ddd2-6040-41ae-a96d-232c23482af8" providerId="ADAL" clId="{F0D8949A-5263-47AF-99A8-1975845D2E54}" dt="2024-12-04T10:02:22.200" v="284" actId="478"/>
          <ac:spMkLst>
            <pc:docMk/>
            <pc:sldMk cId="608483894" sldId="263"/>
            <ac:spMk id="24" creationId="{84740E83-11DC-3C6E-8F41-656600903366}"/>
          </ac:spMkLst>
        </pc:spChg>
        <pc:spChg chg="del">
          <ac:chgData name="Stewart Gale" userId="3647ddd2-6040-41ae-a96d-232c23482af8" providerId="ADAL" clId="{F0D8949A-5263-47AF-99A8-1975845D2E54}" dt="2024-12-04T10:02:22.200" v="284" actId="478"/>
          <ac:spMkLst>
            <pc:docMk/>
            <pc:sldMk cId="608483894" sldId="263"/>
            <ac:spMk id="26" creationId="{0ABE84F9-C85A-36A0-F515-04401F492C02}"/>
          </ac:spMkLst>
        </pc:spChg>
        <pc:spChg chg="mod topLvl">
          <ac:chgData name="Stewart Gale" userId="3647ddd2-6040-41ae-a96d-232c23482af8" providerId="ADAL" clId="{F0D8949A-5263-47AF-99A8-1975845D2E54}" dt="2024-12-04T10:02:50.314" v="291" actId="1076"/>
          <ac:spMkLst>
            <pc:docMk/>
            <pc:sldMk cId="608483894" sldId="263"/>
            <ac:spMk id="28" creationId="{2651B05E-A21F-4C24-C0DD-59EC385FDD8D}"/>
          </ac:spMkLst>
        </pc:spChg>
        <pc:grpChg chg="add del mod">
          <ac:chgData name="Stewart Gale" userId="3647ddd2-6040-41ae-a96d-232c23482af8" providerId="ADAL" clId="{F0D8949A-5263-47AF-99A8-1975845D2E54}" dt="2024-12-04T10:02:42.111" v="289" actId="165"/>
          <ac:grpSpMkLst>
            <pc:docMk/>
            <pc:sldMk cId="608483894" sldId="263"/>
            <ac:grpSpMk id="3" creationId="{BD6A443A-93E5-1AE9-DADF-D23278A5DCD0}"/>
          </ac:grpSpMkLst>
        </pc:grpChg>
        <pc:picChg chg="del">
          <ac:chgData name="Stewart Gale" userId="3647ddd2-6040-41ae-a96d-232c23482af8" providerId="ADAL" clId="{F0D8949A-5263-47AF-99A8-1975845D2E54}" dt="2024-12-04T10:02:22.200" v="284" actId="478"/>
          <ac:picMkLst>
            <pc:docMk/>
            <pc:sldMk cId="608483894" sldId="263"/>
            <ac:picMk id="5" creationId="{D725754B-8EE2-F297-2E34-682F61742535}"/>
          </ac:picMkLst>
        </pc:picChg>
        <pc:picChg chg="del">
          <ac:chgData name="Stewart Gale" userId="3647ddd2-6040-41ae-a96d-232c23482af8" providerId="ADAL" clId="{F0D8949A-5263-47AF-99A8-1975845D2E54}" dt="2024-12-04T10:02:24.220" v="285" actId="478"/>
          <ac:picMkLst>
            <pc:docMk/>
            <pc:sldMk cId="608483894" sldId="263"/>
            <ac:picMk id="7" creationId="{9773F3F5-D3A7-58BE-E67A-7DC40A4C82E9}"/>
          </ac:picMkLst>
        </pc:picChg>
        <pc:picChg chg="del">
          <ac:chgData name="Stewart Gale" userId="3647ddd2-6040-41ae-a96d-232c23482af8" providerId="ADAL" clId="{F0D8949A-5263-47AF-99A8-1975845D2E54}" dt="2024-12-04T10:02:22.200" v="284" actId="478"/>
          <ac:picMkLst>
            <pc:docMk/>
            <pc:sldMk cId="608483894" sldId="263"/>
            <ac:picMk id="9" creationId="{75519A3A-13AD-0EED-5491-7AC8D23201EA}"/>
          </ac:picMkLst>
        </pc:picChg>
        <pc:picChg chg="del">
          <ac:chgData name="Stewart Gale" userId="3647ddd2-6040-41ae-a96d-232c23482af8" providerId="ADAL" clId="{F0D8949A-5263-47AF-99A8-1975845D2E54}" dt="2024-12-04T10:02:22.200" v="284" actId="478"/>
          <ac:picMkLst>
            <pc:docMk/>
            <pc:sldMk cId="608483894" sldId="263"/>
            <ac:picMk id="11" creationId="{0CB86995-DC96-3B5C-F9DF-F8F1617504FB}"/>
          </ac:picMkLst>
        </pc:picChg>
        <pc:picChg chg="mod topLvl">
          <ac:chgData name="Stewart Gale" userId="3647ddd2-6040-41ae-a96d-232c23482af8" providerId="ADAL" clId="{F0D8949A-5263-47AF-99A8-1975845D2E54}" dt="2024-12-04T10:02:42.111" v="289" actId="165"/>
          <ac:picMkLst>
            <pc:docMk/>
            <pc:sldMk cId="608483894" sldId="263"/>
            <ac:picMk id="13" creationId="{BC08D83B-9789-EE1B-7C06-7C6077B744BE}"/>
          </ac:picMkLst>
        </pc:picChg>
        <pc:cxnChg chg="del">
          <ac:chgData name="Stewart Gale" userId="3647ddd2-6040-41ae-a96d-232c23482af8" providerId="ADAL" clId="{F0D8949A-5263-47AF-99A8-1975845D2E54}" dt="2024-12-04T10:02:22.200" v="284" actId="478"/>
          <ac:cxnSpMkLst>
            <pc:docMk/>
            <pc:sldMk cId="608483894" sldId="263"/>
            <ac:cxnSpMk id="4" creationId="{18D45C66-BE9E-72C8-E25E-6668447B17E9}"/>
          </ac:cxnSpMkLst>
        </pc:cxnChg>
        <pc:cxnChg chg="del">
          <ac:chgData name="Stewart Gale" userId="3647ddd2-6040-41ae-a96d-232c23482af8" providerId="ADAL" clId="{F0D8949A-5263-47AF-99A8-1975845D2E54}" dt="2024-12-04T10:02:22.200" v="284" actId="478"/>
          <ac:cxnSpMkLst>
            <pc:docMk/>
            <pc:sldMk cId="608483894" sldId="263"/>
            <ac:cxnSpMk id="12" creationId="{9DC7CA45-7FD2-5522-5054-5D3A12C7271E}"/>
          </ac:cxnSpMkLst>
        </pc:cxnChg>
        <pc:cxnChg chg="del">
          <ac:chgData name="Stewart Gale" userId="3647ddd2-6040-41ae-a96d-232c23482af8" providerId="ADAL" clId="{F0D8949A-5263-47AF-99A8-1975845D2E54}" dt="2024-12-04T10:02:22.200" v="284" actId="478"/>
          <ac:cxnSpMkLst>
            <pc:docMk/>
            <pc:sldMk cId="608483894" sldId="263"/>
            <ac:cxnSpMk id="17" creationId="{330CD461-B891-B216-05B3-07686972604B}"/>
          </ac:cxnSpMkLst>
        </pc:cxnChg>
        <pc:cxnChg chg="del">
          <ac:chgData name="Stewart Gale" userId="3647ddd2-6040-41ae-a96d-232c23482af8" providerId="ADAL" clId="{F0D8949A-5263-47AF-99A8-1975845D2E54}" dt="2024-12-04T10:02:22.200" v="284" actId="478"/>
          <ac:cxnSpMkLst>
            <pc:docMk/>
            <pc:sldMk cId="608483894" sldId="263"/>
            <ac:cxnSpMk id="21" creationId="{48B495F0-425D-0798-736A-F276BA144486}"/>
          </ac:cxnSpMkLst>
        </pc:cxnChg>
        <pc:cxnChg chg="del">
          <ac:chgData name="Stewart Gale" userId="3647ddd2-6040-41ae-a96d-232c23482af8" providerId="ADAL" clId="{F0D8949A-5263-47AF-99A8-1975845D2E54}" dt="2024-12-04T10:02:22.200" v="284" actId="478"/>
          <ac:cxnSpMkLst>
            <pc:docMk/>
            <pc:sldMk cId="608483894" sldId="263"/>
            <ac:cxnSpMk id="25" creationId="{12E7EDA5-6D03-2705-C6BB-E3B57CAB7D0B}"/>
          </ac:cxnSpMkLst>
        </pc:cxnChg>
        <pc:cxnChg chg="del">
          <ac:chgData name="Stewart Gale" userId="3647ddd2-6040-41ae-a96d-232c23482af8" providerId="ADAL" clId="{F0D8949A-5263-47AF-99A8-1975845D2E54}" dt="2024-12-04T10:02:22.200" v="284" actId="478"/>
          <ac:cxnSpMkLst>
            <pc:docMk/>
            <pc:sldMk cId="608483894" sldId="263"/>
            <ac:cxnSpMk id="29" creationId="{28C8921A-2955-A113-1011-DB124B0F29B2}"/>
          </ac:cxnSpMkLst>
        </pc:cxnChg>
        <pc:cxnChg chg="mod topLvl">
          <ac:chgData name="Stewart Gale" userId="3647ddd2-6040-41ae-a96d-232c23482af8" providerId="ADAL" clId="{F0D8949A-5263-47AF-99A8-1975845D2E54}" dt="2024-12-04T10:02:42.111" v="289" actId="165"/>
          <ac:cxnSpMkLst>
            <pc:docMk/>
            <pc:sldMk cId="608483894" sldId="263"/>
            <ac:cxnSpMk id="33" creationId="{8A26844B-BC18-8DC2-40B9-C5C3A51D9C4B}"/>
          </ac:cxnSpMkLst>
        </pc:cxnChg>
        <pc:cxnChg chg="mod topLvl">
          <ac:chgData name="Stewart Gale" userId="3647ddd2-6040-41ae-a96d-232c23482af8" providerId="ADAL" clId="{F0D8949A-5263-47AF-99A8-1975845D2E54}" dt="2024-12-04T10:02:42.111" v="289" actId="165"/>
          <ac:cxnSpMkLst>
            <pc:docMk/>
            <pc:sldMk cId="608483894" sldId="263"/>
            <ac:cxnSpMk id="39" creationId="{0E684B96-39F6-4AA8-D92E-BDE67D048AE7}"/>
          </ac:cxnSpMkLst>
        </pc:cxnChg>
      </pc:sldChg>
      <pc:sldChg chg="addSp delSp modSp add mod modAnim">
        <pc:chgData name="Stewart Gale" userId="3647ddd2-6040-41ae-a96d-232c23482af8" providerId="ADAL" clId="{F0D8949A-5263-47AF-99A8-1975845D2E54}" dt="2024-12-04T10:02:14.256" v="283"/>
        <pc:sldMkLst>
          <pc:docMk/>
          <pc:sldMk cId="2469520153" sldId="264"/>
        </pc:sldMkLst>
        <pc:spChg chg="del">
          <ac:chgData name="Stewart Gale" userId="3647ddd2-6040-41ae-a96d-232c23482af8" providerId="ADAL" clId="{F0D8949A-5263-47AF-99A8-1975845D2E54}" dt="2024-12-04T10:01:35.549" v="270" actId="478"/>
          <ac:spMkLst>
            <pc:docMk/>
            <pc:sldMk cId="2469520153" sldId="264"/>
            <ac:spMk id="2" creationId="{B9167B7D-9300-49F8-9415-33DF0FCF16B1}"/>
          </ac:spMkLst>
        </pc:spChg>
        <pc:spChg chg="del">
          <ac:chgData name="Stewart Gale" userId="3647ddd2-6040-41ae-a96d-232c23482af8" providerId="ADAL" clId="{F0D8949A-5263-47AF-99A8-1975845D2E54}" dt="2024-12-04T10:01:35.549" v="270" actId="478"/>
          <ac:spMkLst>
            <pc:docMk/>
            <pc:sldMk cId="2469520153" sldId="264"/>
            <ac:spMk id="8" creationId="{2B32F8F4-3421-4EDB-3053-E31EF50CEEFA}"/>
          </ac:spMkLst>
        </pc:spChg>
        <pc:spChg chg="del">
          <ac:chgData name="Stewart Gale" userId="3647ddd2-6040-41ae-a96d-232c23482af8" providerId="ADAL" clId="{F0D8949A-5263-47AF-99A8-1975845D2E54}" dt="2024-12-04T10:01:35.549" v="270" actId="478"/>
          <ac:spMkLst>
            <pc:docMk/>
            <pc:sldMk cId="2469520153" sldId="264"/>
            <ac:spMk id="10" creationId="{406874A6-BD50-63B2-768D-6643262B5A15}"/>
          </ac:spMkLst>
        </pc:spChg>
        <pc:spChg chg="del">
          <ac:chgData name="Stewart Gale" userId="3647ddd2-6040-41ae-a96d-232c23482af8" providerId="ADAL" clId="{F0D8949A-5263-47AF-99A8-1975845D2E54}" dt="2024-12-04T10:01:35.549" v="270" actId="478"/>
          <ac:spMkLst>
            <pc:docMk/>
            <pc:sldMk cId="2469520153" sldId="264"/>
            <ac:spMk id="14" creationId="{4EA7EBB2-6E6A-540A-D101-A9774316C35D}"/>
          </ac:spMkLst>
        </pc:spChg>
        <pc:spChg chg="del">
          <ac:chgData name="Stewart Gale" userId="3647ddd2-6040-41ae-a96d-232c23482af8" providerId="ADAL" clId="{F0D8949A-5263-47AF-99A8-1975845D2E54}" dt="2024-12-04T10:01:40.190" v="271" actId="478"/>
          <ac:spMkLst>
            <pc:docMk/>
            <pc:sldMk cId="2469520153" sldId="264"/>
            <ac:spMk id="16" creationId="{26E03A08-4EB6-AE75-FE29-C9D7B09870B9}"/>
          </ac:spMkLst>
        </pc:spChg>
        <pc:spChg chg="mod topLvl">
          <ac:chgData name="Stewart Gale" userId="3647ddd2-6040-41ae-a96d-232c23482af8" providerId="ADAL" clId="{F0D8949A-5263-47AF-99A8-1975845D2E54}" dt="2024-12-04T10:02:09.908" v="282" actId="1076"/>
          <ac:spMkLst>
            <pc:docMk/>
            <pc:sldMk cId="2469520153" sldId="264"/>
            <ac:spMk id="24" creationId="{98D80E7A-FC45-D857-B673-BD917B7B0842}"/>
          </ac:spMkLst>
        </pc:spChg>
        <pc:spChg chg="mod topLvl">
          <ac:chgData name="Stewart Gale" userId="3647ddd2-6040-41ae-a96d-232c23482af8" providerId="ADAL" clId="{F0D8949A-5263-47AF-99A8-1975845D2E54}" dt="2024-12-04T10:02:07.270" v="281" actId="1076"/>
          <ac:spMkLst>
            <pc:docMk/>
            <pc:sldMk cId="2469520153" sldId="264"/>
            <ac:spMk id="26" creationId="{D93BBFFE-09CE-65FB-BCD8-BA5ADAA52B9E}"/>
          </ac:spMkLst>
        </pc:spChg>
        <pc:spChg chg="del">
          <ac:chgData name="Stewart Gale" userId="3647ddd2-6040-41ae-a96d-232c23482af8" providerId="ADAL" clId="{F0D8949A-5263-47AF-99A8-1975845D2E54}" dt="2024-12-04T10:01:40.190" v="271" actId="478"/>
          <ac:spMkLst>
            <pc:docMk/>
            <pc:sldMk cId="2469520153" sldId="264"/>
            <ac:spMk id="28" creationId="{2B383715-2015-69C8-7AA7-90AC8B0BE597}"/>
          </ac:spMkLst>
        </pc:spChg>
        <pc:grpChg chg="add del mod">
          <ac:chgData name="Stewart Gale" userId="3647ddd2-6040-41ae-a96d-232c23482af8" providerId="ADAL" clId="{F0D8949A-5263-47AF-99A8-1975845D2E54}" dt="2024-12-04T10:02:03.876" v="280" actId="165"/>
          <ac:grpSpMkLst>
            <pc:docMk/>
            <pc:sldMk cId="2469520153" sldId="264"/>
            <ac:grpSpMk id="15" creationId="{E0FDF157-07A9-3C84-8040-13CB863B2C9D}"/>
          </ac:grpSpMkLst>
        </pc:grpChg>
        <pc:picChg chg="del">
          <ac:chgData name="Stewart Gale" userId="3647ddd2-6040-41ae-a96d-232c23482af8" providerId="ADAL" clId="{F0D8949A-5263-47AF-99A8-1975845D2E54}" dt="2024-12-04T10:01:35.549" v="270" actId="478"/>
          <ac:picMkLst>
            <pc:docMk/>
            <pc:sldMk cId="2469520153" sldId="264"/>
            <ac:picMk id="5" creationId="{11F10B98-D6AD-ED62-FD5C-7A7F3A435509}"/>
          </ac:picMkLst>
        </pc:picChg>
        <pc:picChg chg="del">
          <ac:chgData name="Stewart Gale" userId="3647ddd2-6040-41ae-a96d-232c23482af8" providerId="ADAL" clId="{F0D8949A-5263-47AF-99A8-1975845D2E54}" dt="2024-12-04T10:01:35.549" v="270" actId="478"/>
          <ac:picMkLst>
            <pc:docMk/>
            <pc:sldMk cId="2469520153" sldId="264"/>
            <ac:picMk id="7" creationId="{85B4DBFE-9106-FAE9-7924-1E2021543AB1}"/>
          </ac:picMkLst>
        </pc:picChg>
        <pc:picChg chg="del">
          <ac:chgData name="Stewart Gale" userId="3647ddd2-6040-41ae-a96d-232c23482af8" providerId="ADAL" clId="{F0D8949A-5263-47AF-99A8-1975845D2E54}" dt="2024-12-04T10:01:40.190" v="271" actId="478"/>
          <ac:picMkLst>
            <pc:docMk/>
            <pc:sldMk cId="2469520153" sldId="264"/>
            <ac:picMk id="9" creationId="{4CC1A7E6-7F76-48CA-A81E-0DAE3E6DBB89}"/>
          </ac:picMkLst>
        </pc:picChg>
        <pc:picChg chg="mod topLvl">
          <ac:chgData name="Stewart Gale" userId="3647ddd2-6040-41ae-a96d-232c23482af8" providerId="ADAL" clId="{F0D8949A-5263-47AF-99A8-1975845D2E54}" dt="2024-12-04T10:02:03.876" v="280" actId="165"/>
          <ac:picMkLst>
            <pc:docMk/>
            <pc:sldMk cId="2469520153" sldId="264"/>
            <ac:picMk id="11" creationId="{8B46343C-1C0C-3596-F50D-BEC04A235A3E}"/>
          </ac:picMkLst>
        </pc:picChg>
        <pc:picChg chg="del">
          <ac:chgData name="Stewart Gale" userId="3647ddd2-6040-41ae-a96d-232c23482af8" providerId="ADAL" clId="{F0D8949A-5263-47AF-99A8-1975845D2E54}" dt="2024-12-04T10:01:41.908" v="272" actId="478"/>
          <ac:picMkLst>
            <pc:docMk/>
            <pc:sldMk cId="2469520153" sldId="264"/>
            <ac:picMk id="13" creationId="{FAF93671-7FC4-D85E-BFB3-F1F75AECD2B2}"/>
          </ac:picMkLst>
        </pc:picChg>
        <pc:cxnChg chg="del">
          <ac:chgData name="Stewart Gale" userId="3647ddd2-6040-41ae-a96d-232c23482af8" providerId="ADAL" clId="{F0D8949A-5263-47AF-99A8-1975845D2E54}" dt="2024-12-04T10:01:35.549" v="270" actId="478"/>
          <ac:cxnSpMkLst>
            <pc:docMk/>
            <pc:sldMk cId="2469520153" sldId="264"/>
            <ac:cxnSpMk id="4" creationId="{F76CB449-70A2-49CD-1F89-06BFA8260935}"/>
          </ac:cxnSpMkLst>
        </pc:cxnChg>
        <pc:cxnChg chg="del">
          <ac:chgData name="Stewart Gale" userId="3647ddd2-6040-41ae-a96d-232c23482af8" providerId="ADAL" clId="{F0D8949A-5263-47AF-99A8-1975845D2E54}" dt="2024-12-04T10:01:35.549" v="270" actId="478"/>
          <ac:cxnSpMkLst>
            <pc:docMk/>
            <pc:sldMk cId="2469520153" sldId="264"/>
            <ac:cxnSpMk id="12" creationId="{F6CB8EBB-3168-BE08-88B6-CFFAD418E4DA}"/>
          </ac:cxnSpMkLst>
        </pc:cxnChg>
        <pc:cxnChg chg="del">
          <ac:chgData name="Stewart Gale" userId="3647ddd2-6040-41ae-a96d-232c23482af8" providerId="ADAL" clId="{F0D8949A-5263-47AF-99A8-1975845D2E54}" dt="2024-12-04T10:01:40.190" v="271" actId="478"/>
          <ac:cxnSpMkLst>
            <pc:docMk/>
            <pc:sldMk cId="2469520153" sldId="264"/>
            <ac:cxnSpMk id="17" creationId="{74C3CFBD-8DAD-167D-5300-09B7A375F63D}"/>
          </ac:cxnSpMkLst>
        </pc:cxnChg>
        <pc:cxnChg chg="del">
          <ac:chgData name="Stewart Gale" userId="3647ddd2-6040-41ae-a96d-232c23482af8" providerId="ADAL" clId="{F0D8949A-5263-47AF-99A8-1975845D2E54}" dt="2024-12-04T10:01:40.190" v="271" actId="478"/>
          <ac:cxnSpMkLst>
            <pc:docMk/>
            <pc:sldMk cId="2469520153" sldId="264"/>
            <ac:cxnSpMk id="21" creationId="{22BB9BD0-17FB-4329-7C02-EED87E99A95E}"/>
          </ac:cxnSpMkLst>
        </pc:cxnChg>
        <pc:cxnChg chg="mod topLvl">
          <ac:chgData name="Stewart Gale" userId="3647ddd2-6040-41ae-a96d-232c23482af8" providerId="ADAL" clId="{F0D8949A-5263-47AF-99A8-1975845D2E54}" dt="2024-12-04T10:02:03.876" v="280" actId="165"/>
          <ac:cxnSpMkLst>
            <pc:docMk/>
            <pc:sldMk cId="2469520153" sldId="264"/>
            <ac:cxnSpMk id="25" creationId="{38C6D968-3E5D-6D30-D1FB-BCAC06E81006}"/>
          </ac:cxnSpMkLst>
        </pc:cxnChg>
        <pc:cxnChg chg="mod topLvl">
          <ac:chgData name="Stewart Gale" userId="3647ddd2-6040-41ae-a96d-232c23482af8" providerId="ADAL" clId="{F0D8949A-5263-47AF-99A8-1975845D2E54}" dt="2024-12-04T10:02:03.876" v="280" actId="165"/>
          <ac:cxnSpMkLst>
            <pc:docMk/>
            <pc:sldMk cId="2469520153" sldId="264"/>
            <ac:cxnSpMk id="29" creationId="{B5F63E5B-9DEC-C3DF-6BEB-86B6C45DE755}"/>
          </ac:cxnSpMkLst>
        </pc:cxnChg>
        <pc:cxnChg chg="del">
          <ac:chgData name="Stewart Gale" userId="3647ddd2-6040-41ae-a96d-232c23482af8" providerId="ADAL" clId="{F0D8949A-5263-47AF-99A8-1975845D2E54}" dt="2024-12-04T10:01:40.190" v="271" actId="478"/>
          <ac:cxnSpMkLst>
            <pc:docMk/>
            <pc:sldMk cId="2469520153" sldId="264"/>
            <ac:cxnSpMk id="33" creationId="{486F5D2E-8B3B-4F20-97C8-8E3982630BBB}"/>
          </ac:cxnSpMkLst>
        </pc:cxnChg>
        <pc:cxnChg chg="del">
          <ac:chgData name="Stewart Gale" userId="3647ddd2-6040-41ae-a96d-232c23482af8" providerId="ADAL" clId="{F0D8949A-5263-47AF-99A8-1975845D2E54}" dt="2024-12-04T10:01:40.190" v="271" actId="478"/>
          <ac:cxnSpMkLst>
            <pc:docMk/>
            <pc:sldMk cId="2469520153" sldId="264"/>
            <ac:cxnSpMk id="39" creationId="{41812604-F44A-F696-F8F4-C5B826EA5150}"/>
          </ac:cxnSpMkLst>
        </pc:cxnChg>
      </pc:sldChg>
      <pc:sldChg chg="addSp delSp modSp add mod modAnim">
        <pc:chgData name="Stewart Gale" userId="3647ddd2-6040-41ae-a96d-232c23482af8" providerId="ADAL" clId="{F0D8949A-5263-47AF-99A8-1975845D2E54}" dt="2024-12-04T10:01:31.156" v="269" actId="14100"/>
        <pc:sldMkLst>
          <pc:docMk/>
          <pc:sldMk cId="1727285889" sldId="265"/>
        </pc:sldMkLst>
        <pc:spChg chg="del">
          <ac:chgData name="Stewart Gale" userId="3647ddd2-6040-41ae-a96d-232c23482af8" providerId="ADAL" clId="{F0D8949A-5263-47AF-99A8-1975845D2E54}" dt="2024-12-04T10:00:50.627" v="258" actId="478"/>
          <ac:spMkLst>
            <pc:docMk/>
            <pc:sldMk cId="1727285889" sldId="265"/>
            <ac:spMk id="2" creationId="{D6EA2E0F-967A-7F81-48B7-E2464AA247F4}"/>
          </ac:spMkLst>
        </pc:spChg>
        <pc:spChg chg="del">
          <ac:chgData name="Stewart Gale" userId="3647ddd2-6040-41ae-a96d-232c23482af8" providerId="ADAL" clId="{F0D8949A-5263-47AF-99A8-1975845D2E54}" dt="2024-12-04T10:00:50.627" v="258" actId="478"/>
          <ac:spMkLst>
            <pc:docMk/>
            <pc:sldMk cId="1727285889" sldId="265"/>
            <ac:spMk id="8" creationId="{F597B4B5-38A4-AB95-5351-A8C045CEF49C}"/>
          </ac:spMkLst>
        </pc:spChg>
        <pc:spChg chg="del">
          <ac:chgData name="Stewart Gale" userId="3647ddd2-6040-41ae-a96d-232c23482af8" providerId="ADAL" clId="{F0D8949A-5263-47AF-99A8-1975845D2E54}" dt="2024-12-04T10:00:50.627" v="258" actId="478"/>
          <ac:spMkLst>
            <pc:docMk/>
            <pc:sldMk cId="1727285889" sldId="265"/>
            <ac:spMk id="10" creationId="{1A706026-53CF-0D27-1BB3-6C1A908714D3}"/>
          </ac:spMkLst>
        </pc:spChg>
        <pc:spChg chg="del">
          <ac:chgData name="Stewart Gale" userId="3647ddd2-6040-41ae-a96d-232c23482af8" providerId="ADAL" clId="{F0D8949A-5263-47AF-99A8-1975845D2E54}" dt="2024-12-04T10:00:50.627" v="258" actId="478"/>
          <ac:spMkLst>
            <pc:docMk/>
            <pc:sldMk cId="1727285889" sldId="265"/>
            <ac:spMk id="14" creationId="{2DBAD6F9-C15A-3D25-49FB-CE8BBF12010E}"/>
          </ac:spMkLst>
        </pc:spChg>
        <pc:spChg chg="mod topLvl">
          <ac:chgData name="Stewart Gale" userId="3647ddd2-6040-41ae-a96d-232c23482af8" providerId="ADAL" clId="{F0D8949A-5263-47AF-99A8-1975845D2E54}" dt="2024-12-04T10:01:24.008" v="267" actId="1076"/>
          <ac:spMkLst>
            <pc:docMk/>
            <pc:sldMk cId="1727285889" sldId="265"/>
            <ac:spMk id="16" creationId="{AC7649E7-0779-C2B6-7CF9-458CB2BDD506}"/>
          </ac:spMkLst>
        </pc:spChg>
        <pc:spChg chg="del">
          <ac:chgData name="Stewart Gale" userId="3647ddd2-6040-41ae-a96d-232c23482af8" providerId="ADAL" clId="{F0D8949A-5263-47AF-99A8-1975845D2E54}" dt="2024-12-04T10:00:55.814" v="259" actId="478"/>
          <ac:spMkLst>
            <pc:docMk/>
            <pc:sldMk cId="1727285889" sldId="265"/>
            <ac:spMk id="24" creationId="{ACB27908-FEB7-2B41-D5B7-13612BC09CBD}"/>
          </ac:spMkLst>
        </pc:spChg>
        <pc:spChg chg="del">
          <ac:chgData name="Stewart Gale" userId="3647ddd2-6040-41ae-a96d-232c23482af8" providerId="ADAL" clId="{F0D8949A-5263-47AF-99A8-1975845D2E54}" dt="2024-12-04T10:00:55.814" v="259" actId="478"/>
          <ac:spMkLst>
            <pc:docMk/>
            <pc:sldMk cId="1727285889" sldId="265"/>
            <ac:spMk id="26" creationId="{2F631B87-489A-18EA-0865-66CC65A69E72}"/>
          </ac:spMkLst>
        </pc:spChg>
        <pc:spChg chg="del">
          <ac:chgData name="Stewart Gale" userId="3647ddd2-6040-41ae-a96d-232c23482af8" providerId="ADAL" clId="{F0D8949A-5263-47AF-99A8-1975845D2E54}" dt="2024-12-04T10:00:58.575" v="260" actId="478"/>
          <ac:spMkLst>
            <pc:docMk/>
            <pc:sldMk cId="1727285889" sldId="265"/>
            <ac:spMk id="28" creationId="{8E691C1E-ACAF-F7C4-74DB-E1845EB7F262}"/>
          </ac:spMkLst>
        </pc:spChg>
        <pc:grpChg chg="add del mod">
          <ac:chgData name="Stewart Gale" userId="3647ddd2-6040-41ae-a96d-232c23482af8" providerId="ADAL" clId="{F0D8949A-5263-47AF-99A8-1975845D2E54}" dt="2024-12-04T10:01:15.820" v="265" actId="165"/>
          <ac:grpSpMkLst>
            <pc:docMk/>
            <pc:sldMk cId="1727285889" sldId="265"/>
            <ac:grpSpMk id="3" creationId="{E579A5E5-B927-88AF-16D4-36204B76C996}"/>
          </ac:grpSpMkLst>
        </pc:grpChg>
        <pc:picChg chg="del">
          <ac:chgData name="Stewart Gale" userId="3647ddd2-6040-41ae-a96d-232c23482af8" providerId="ADAL" clId="{F0D8949A-5263-47AF-99A8-1975845D2E54}" dt="2024-12-04T10:00:50.627" v="258" actId="478"/>
          <ac:picMkLst>
            <pc:docMk/>
            <pc:sldMk cId="1727285889" sldId="265"/>
            <ac:picMk id="5" creationId="{B26C622B-418F-214E-D7CA-06D4109CD49F}"/>
          </ac:picMkLst>
        </pc:picChg>
        <pc:picChg chg="del">
          <ac:chgData name="Stewart Gale" userId="3647ddd2-6040-41ae-a96d-232c23482af8" providerId="ADAL" clId="{F0D8949A-5263-47AF-99A8-1975845D2E54}" dt="2024-12-04T10:00:50.627" v="258" actId="478"/>
          <ac:picMkLst>
            <pc:docMk/>
            <pc:sldMk cId="1727285889" sldId="265"/>
            <ac:picMk id="7" creationId="{8B0D36FE-6363-09D4-5E3C-9AE1BA7F62E4}"/>
          </ac:picMkLst>
        </pc:picChg>
        <pc:picChg chg="mod topLvl">
          <ac:chgData name="Stewart Gale" userId="3647ddd2-6040-41ae-a96d-232c23482af8" providerId="ADAL" clId="{F0D8949A-5263-47AF-99A8-1975845D2E54}" dt="2024-12-04T10:01:15.820" v="265" actId="165"/>
          <ac:picMkLst>
            <pc:docMk/>
            <pc:sldMk cId="1727285889" sldId="265"/>
            <ac:picMk id="9" creationId="{49E8F65B-8892-80DA-5AC7-EC7F4406C306}"/>
          </ac:picMkLst>
        </pc:picChg>
        <pc:picChg chg="del">
          <ac:chgData name="Stewart Gale" userId="3647ddd2-6040-41ae-a96d-232c23482af8" providerId="ADAL" clId="{F0D8949A-5263-47AF-99A8-1975845D2E54}" dt="2024-12-04T10:00:55.814" v="259" actId="478"/>
          <ac:picMkLst>
            <pc:docMk/>
            <pc:sldMk cId="1727285889" sldId="265"/>
            <ac:picMk id="11" creationId="{DCB5FDE9-E105-4F2E-FB25-56F1DCBE70D6}"/>
          </ac:picMkLst>
        </pc:picChg>
        <pc:picChg chg="del">
          <ac:chgData name="Stewart Gale" userId="3647ddd2-6040-41ae-a96d-232c23482af8" providerId="ADAL" clId="{F0D8949A-5263-47AF-99A8-1975845D2E54}" dt="2024-12-04T10:01:00.865" v="261" actId="478"/>
          <ac:picMkLst>
            <pc:docMk/>
            <pc:sldMk cId="1727285889" sldId="265"/>
            <ac:picMk id="13" creationId="{A2BF35AC-27E3-D3C6-303D-0C9B71C982D0}"/>
          </ac:picMkLst>
        </pc:picChg>
        <pc:cxnChg chg="del">
          <ac:chgData name="Stewart Gale" userId="3647ddd2-6040-41ae-a96d-232c23482af8" providerId="ADAL" clId="{F0D8949A-5263-47AF-99A8-1975845D2E54}" dt="2024-12-04T10:00:50.627" v="258" actId="478"/>
          <ac:cxnSpMkLst>
            <pc:docMk/>
            <pc:sldMk cId="1727285889" sldId="265"/>
            <ac:cxnSpMk id="4" creationId="{B3A1551D-308A-8BA6-D325-11A9FEAEEEA2}"/>
          </ac:cxnSpMkLst>
        </pc:cxnChg>
        <pc:cxnChg chg="del">
          <ac:chgData name="Stewart Gale" userId="3647ddd2-6040-41ae-a96d-232c23482af8" providerId="ADAL" clId="{F0D8949A-5263-47AF-99A8-1975845D2E54}" dt="2024-12-04T10:00:50.627" v="258" actId="478"/>
          <ac:cxnSpMkLst>
            <pc:docMk/>
            <pc:sldMk cId="1727285889" sldId="265"/>
            <ac:cxnSpMk id="12" creationId="{4EB455B0-2D84-7DE3-FE55-8664DF1F7E3F}"/>
          </ac:cxnSpMkLst>
        </pc:cxnChg>
        <pc:cxnChg chg="mod topLvl">
          <ac:chgData name="Stewart Gale" userId="3647ddd2-6040-41ae-a96d-232c23482af8" providerId="ADAL" clId="{F0D8949A-5263-47AF-99A8-1975845D2E54}" dt="2024-12-04T10:01:27.785" v="268" actId="14100"/>
          <ac:cxnSpMkLst>
            <pc:docMk/>
            <pc:sldMk cId="1727285889" sldId="265"/>
            <ac:cxnSpMk id="17" creationId="{A420B9C4-E3E5-8DB5-84B1-C0A5B956B5F8}"/>
          </ac:cxnSpMkLst>
        </pc:cxnChg>
        <pc:cxnChg chg="mod topLvl">
          <ac:chgData name="Stewart Gale" userId="3647ddd2-6040-41ae-a96d-232c23482af8" providerId="ADAL" clId="{F0D8949A-5263-47AF-99A8-1975845D2E54}" dt="2024-12-04T10:01:31.156" v="269" actId="14100"/>
          <ac:cxnSpMkLst>
            <pc:docMk/>
            <pc:sldMk cId="1727285889" sldId="265"/>
            <ac:cxnSpMk id="21" creationId="{5A68170D-FBC7-175B-2755-05D351DCCC65}"/>
          </ac:cxnSpMkLst>
        </pc:cxnChg>
        <pc:cxnChg chg="del">
          <ac:chgData name="Stewart Gale" userId="3647ddd2-6040-41ae-a96d-232c23482af8" providerId="ADAL" clId="{F0D8949A-5263-47AF-99A8-1975845D2E54}" dt="2024-12-04T10:00:55.814" v="259" actId="478"/>
          <ac:cxnSpMkLst>
            <pc:docMk/>
            <pc:sldMk cId="1727285889" sldId="265"/>
            <ac:cxnSpMk id="25" creationId="{A4D3B59D-B8B7-6E24-1888-C7677A7C6B0F}"/>
          </ac:cxnSpMkLst>
        </pc:cxnChg>
        <pc:cxnChg chg="del">
          <ac:chgData name="Stewart Gale" userId="3647ddd2-6040-41ae-a96d-232c23482af8" providerId="ADAL" clId="{F0D8949A-5263-47AF-99A8-1975845D2E54}" dt="2024-12-04T10:00:55.814" v="259" actId="478"/>
          <ac:cxnSpMkLst>
            <pc:docMk/>
            <pc:sldMk cId="1727285889" sldId="265"/>
            <ac:cxnSpMk id="29" creationId="{0890EBB2-898B-B890-ED5D-C44A97354191}"/>
          </ac:cxnSpMkLst>
        </pc:cxnChg>
        <pc:cxnChg chg="del">
          <ac:chgData name="Stewart Gale" userId="3647ddd2-6040-41ae-a96d-232c23482af8" providerId="ADAL" clId="{F0D8949A-5263-47AF-99A8-1975845D2E54}" dt="2024-12-04T10:00:58.575" v="260" actId="478"/>
          <ac:cxnSpMkLst>
            <pc:docMk/>
            <pc:sldMk cId="1727285889" sldId="265"/>
            <ac:cxnSpMk id="33" creationId="{0103C949-D5DB-EC70-BB27-A6A9D930E2E6}"/>
          </ac:cxnSpMkLst>
        </pc:cxnChg>
        <pc:cxnChg chg="del">
          <ac:chgData name="Stewart Gale" userId="3647ddd2-6040-41ae-a96d-232c23482af8" providerId="ADAL" clId="{F0D8949A-5263-47AF-99A8-1975845D2E54}" dt="2024-12-04T10:00:58.575" v="260" actId="478"/>
          <ac:cxnSpMkLst>
            <pc:docMk/>
            <pc:sldMk cId="1727285889" sldId="265"/>
            <ac:cxnSpMk id="39" creationId="{CEC1ED3B-423E-EF47-E71E-E67072975FA8}"/>
          </ac:cxnSpMkLst>
        </pc:cxnChg>
      </pc:sldChg>
      <pc:sldChg chg="addSp delSp modSp add mod modAnim">
        <pc:chgData name="Stewart Gale" userId="3647ddd2-6040-41ae-a96d-232c23482af8" providerId="ADAL" clId="{F0D8949A-5263-47AF-99A8-1975845D2E54}" dt="2024-12-04T10:00:37.575" v="257"/>
        <pc:sldMkLst>
          <pc:docMk/>
          <pc:sldMk cId="2405124708" sldId="266"/>
        </pc:sldMkLst>
        <pc:spChg chg="del">
          <ac:chgData name="Stewart Gale" userId="3647ddd2-6040-41ae-a96d-232c23482af8" providerId="ADAL" clId="{F0D8949A-5263-47AF-99A8-1975845D2E54}" dt="2024-12-04T09:59:49.672" v="245" actId="478"/>
          <ac:spMkLst>
            <pc:docMk/>
            <pc:sldMk cId="2405124708" sldId="266"/>
            <ac:spMk id="2" creationId="{10C8E8C2-B926-4B55-8C50-D3B59D3A3116}"/>
          </ac:spMkLst>
        </pc:spChg>
        <pc:spChg chg="del">
          <ac:chgData name="Stewart Gale" userId="3647ddd2-6040-41ae-a96d-232c23482af8" providerId="ADAL" clId="{F0D8949A-5263-47AF-99A8-1975845D2E54}" dt="2024-12-04T09:59:49.672" v="245" actId="478"/>
          <ac:spMkLst>
            <pc:docMk/>
            <pc:sldMk cId="2405124708" sldId="266"/>
            <ac:spMk id="8" creationId="{EF697201-9EEF-F356-CA31-FD9DF48A8B90}"/>
          </ac:spMkLst>
        </pc:spChg>
        <pc:spChg chg="mod topLvl">
          <ac:chgData name="Stewart Gale" userId="3647ddd2-6040-41ae-a96d-232c23482af8" providerId="ADAL" clId="{F0D8949A-5263-47AF-99A8-1975845D2E54}" dt="2024-12-04T10:00:29.873" v="256" actId="1076"/>
          <ac:spMkLst>
            <pc:docMk/>
            <pc:sldMk cId="2405124708" sldId="266"/>
            <ac:spMk id="10" creationId="{FA0C7393-9154-76F0-9A7A-69EABBFD7608}"/>
          </ac:spMkLst>
        </pc:spChg>
        <pc:spChg chg="mod topLvl">
          <ac:chgData name="Stewart Gale" userId="3647ddd2-6040-41ae-a96d-232c23482af8" providerId="ADAL" clId="{F0D8949A-5263-47AF-99A8-1975845D2E54}" dt="2024-12-04T10:00:26.753" v="255" actId="1076"/>
          <ac:spMkLst>
            <pc:docMk/>
            <pc:sldMk cId="2405124708" sldId="266"/>
            <ac:spMk id="14" creationId="{A4CF328B-3246-C87E-A752-19AB3CFB3D89}"/>
          </ac:spMkLst>
        </pc:spChg>
        <pc:spChg chg="del">
          <ac:chgData name="Stewart Gale" userId="3647ddd2-6040-41ae-a96d-232c23482af8" providerId="ADAL" clId="{F0D8949A-5263-47AF-99A8-1975845D2E54}" dt="2024-12-04T09:59:54.042" v="246" actId="478"/>
          <ac:spMkLst>
            <pc:docMk/>
            <pc:sldMk cId="2405124708" sldId="266"/>
            <ac:spMk id="16" creationId="{C869B4B3-0E7E-7060-906E-9C6133341CED}"/>
          </ac:spMkLst>
        </pc:spChg>
        <pc:spChg chg="del">
          <ac:chgData name="Stewart Gale" userId="3647ddd2-6040-41ae-a96d-232c23482af8" providerId="ADAL" clId="{F0D8949A-5263-47AF-99A8-1975845D2E54}" dt="2024-12-04T09:59:54.042" v="246" actId="478"/>
          <ac:spMkLst>
            <pc:docMk/>
            <pc:sldMk cId="2405124708" sldId="266"/>
            <ac:spMk id="24" creationId="{7AB92885-9B75-A8EF-F147-BC484F2B2222}"/>
          </ac:spMkLst>
        </pc:spChg>
        <pc:spChg chg="del">
          <ac:chgData name="Stewart Gale" userId="3647ddd2-6040-41ae-a96d-232c23482af8" providerId="ADAL" clId="{F0D8949A-5263-47AF-99A8-1975845D2E54}" dt="2024-12-04T09:59:54.042" v="246" actId="478"/>
          <ac:spMkLst>
            <pc:docMk/>
            <pc:sldMk cId="2405124708" sldId="266"/>
            <ac:spMk id="26" creationId="{CB3B0705-E6F6-94B6-F90A-52D1DD86EA26}"/>
          </ac:spMkLst>
        </pc:spChg>
        <pc:spChg chg="del">
          <ac:chgData name="Stewart Gale" userId="3647ddd2-6040-41ae-a96d-232c23482af8" providerId="ADAL" clId="{F0D8949A-5263-47AF-99A8-1975845D2E54}" dt="2024-12-04T09:59:54.042" v="246" actId="478"/>
          <ac:spMkLst>
            <pc:docMk/>
            <pc:sldMk cId="2405124708" sldId="266"/>
            <ac:spMk id="28" creationId="{E4430202-20AD-B672-A1FC-866B446287FC}"/>
          </ac:spMkLst>
        </pc:spChg>
        <pc:grpChg chg="add del mod">
          <ac:chgData name="Stewart Gale" userId="3647ddd2-6040-41ae-a96d-232c23482af8" providerId="ADAL" clId="{F0D8949A-5263-47AF-99A8-1975845D2E54}" dt="2024-12-04T10:00:23.811" v="254" actId="165"/>
          <ac:grpSpMkLst>
            <pc:docMk/>
            <pc:sldMk cId="2405124708" sldId="266"/>
            <ac:grpSpMk id="3" creationId="{3B3EC4D2-D342-06B1-3248-C000998F6CBC}"/>
          </ac:grpSpMkLst>
        </pc:grpChg>
        <pc:picChg chg="del">
          <ac:chgData name="Stewart Gale" userId="3647ddd2-6040-41ae-a96d-232c23482af8" providerId="ADAL" clId="{F0D8949A-5263-47AF-99A8-1975845D2E54}" dt="2024-12-04T09:59:49.672" v="245" actId="478"/>
          <ac:picMkLst>
            <pc:docMk/>
            <pc:sldMk cId="2405124708" sldId="266"/>
            <ac:picMk id="5" creationId="{AE78BA15-2A38-EF09-B6DD-7A66129ACFF2}"/>
          </ac:picMkLst>
        </pc:picChg>
        <pc:picChg chg="mod topLvl">
          <ac:chgData name="Stewart Gale" userId="3647ddd2-6040-41ae-a96d-232c23482af8" providerId="ADAL" clId="{F0D8949A-5263-47AF-99A8-1975845D2E54}" dt="2024-12-04T10:00:23.811" v="254" actId="165"/>
          <ac:picMkLst>
            <pc:docMk/>
            <pc:sldMk cId="2405124708" sldId="266"/>
            <ac:picMk id="7" creationId="{384F0DF9-53DF-A079-ABC7-2B652353B5DC}"/>
          </ac:picMkLst>
        </pc:picChg>
        <pc:picChg chg="del">
          <ac:chgData name="Stewart Gale" userId="3647ddd2-6040-41ae-a96d-232c23482af8" providerId="ADAL" clId="{F0D8949A-5263-47AF-99A8-1975845D2E54}" dt="2024-12-04T09:59:54.042" v="246" actId="478"/>
          <ac:picMkLst>
            <pc:docMk/>
            <pc:sldMk cId="2405124708" sldId="266"/>
            <ac:picMk id="9" creationId="{73995A83-B025-8ADA-C5E6-70F18A4E97B0}"/>
          </ac:picMkLst>
        </pc:picChg>
        <pc:picChg chg="del">
          <ac:chgData name="Stewart Gale" userId="3647ddd2-6040-41ae-a96d-232c23482af8" providerId="ADAL" clId="{F0D8949A-5263-47AF-99A8-1975845D2E54}" dt="2024-12-04T09:59:54.042" v="246" actId="478"/>
          <ac:picMkLst>
            <pc:docMk/>
            <pc:sldMk cId="2405124708" sldId="266"/>
            <ac:picMk id="11" creationId="{4D71C243-F305-6DEE-597A-325AAFCCD760}"/>
          </ac:picMkLst>
        </pc:picChg>
        <pc:picChg chg="del">
          <ac:chgData name="Stewart Gale" userId="3647ddd2-6040-41ae-a96d-232c23482af8" providerId="ADAL" clId="{F0D8949A-5263-47AF-99A8-1975845D2E54}" dt="2024-12-04T09:59:54.042" v="246" actId="478"/>
          <ac:picMkLst>
            <pc:docMk/>
            <pc:sldMk cId="2405124708" sldId="266"/>
            <ac:picMk id="13" creationId="{A884F1C1-20C7-F495-1938-67D994541424}"/>
          </ac:picMkLst>
        </pc:picChg>
        <pc:cxnChg chg="del">
          <ac:chgData name="Stewart Gale" userId="3647ddd2-6040-41ae-a96d-232c23482af8" providerId="ADAL" clId="{F0D8949A-5263-47AF-99A8-1975845D2E54}" dt="2024-12-04T09:59:49.672" v="245" actId="478"/>
          <ac:cxnSpMkLst>
            <pc:docMk/>
            <pc:sldMk cId="2405124708" sldId="266"/>
            <ac:cxnSpMk id="4" creationId="{70949D0B-68EA-BB86-22A4-BDF06BB93670}"/>
          </ac:cxnSpMkLst>
        </pc:cxnChg>
        <pc:cxnChg chg="mod topLvl">
          <ac:chgData name="Stewart Gale" userId="3647ddd2-6040-41ae-a96d-232c23482af8" providerId="ADAL" clId="{F0D8949A-5263-47AF-99A8-1975845D2E54}" dt="2024-12-04T10:00:23.811" v="254" actId="165"/>
          <ac:cxnSpMkLst>
            <pc:docMk/>
            <pc:sldMk cId="2405124708" sldId="266"/>
            <ac:cxnSpMk id="12" creationId="{28E5010B-CBAF-46C4-B125-E8F88DF6B501}"/>
          </ac:cxnSpMkLst>
        </pc:cxnChg>
        <pc:cxnChg chg="del">
          <ac:chgData name="Stewart Gale" userId="3647ddd2-6040-41ae-a96d-232c23482af8" providerId="ADAL" clId="{F0D8949A-5263-47AF-99A8-1975845D2E54}" dt="2024-12-04T09:59:54.042" v="246" actId="478"/>
          <ac:cxnSpMkLst>
            <pc:docMk/>
            <pc:sldMk cId="2405124708" sldId="266"/>
            <ac:cxnSpMk id="17" creationId="{9939C797-BA21-C088-4404-81F030759462}"/>
          </ac:cxnSpMkLst>
        </pc:cxnChg>
        <pc:cxnChg chg="del">
          <ac:chgData name="Stewart Gale" userId="3647ddd2-6040-41ae-a96d-232c23482af8" providerId="ADAL" clId="{F0D8949A-5263-47AF-99A8-1975845D2E54}" dt="2024-12-04T09:59:54.042" v="246" actId="478"/>
          <ac:cxnSpMkLst>
            <pc:docMk/>
            <pc:sldMk cId="2405124708" sldId="266"/>
            <ac:cxnSpMk id="21" creationId="{743508FC-3454-F78C-0C42-937403295610}"/>
          </ac:cxnSpMkLst>
        </pc:cxnChg>
        <pc:cxnChg chg="del">
          <ac:chgData name="Stewart Gale" userId="3647ddd2-6040-41ae-a96d-232c23482af8" providerId="ADAL" clId="{F0D8949A-5263-47AF-99A8-1975845D2E54}" dt="2024-12-04T09:59:54.042" v="246" actId="478"/>
          <ac:cxnSpMkLst>
            <pc:docMk/>
            <pc:sldMk cId="2405124708" sldId="266"/>
            <ac:cxnSpMk id="25" creationId="{DBF4147B-0B41-C4D8-B244-B182FBA35B2A}"/>
          </ac:cxnSpMkLst>
        </pc:cxnChg>
        <pc:cxnChg chg="del">
          <ac:chgData name="Stewart Gale" userId="3647ddd2-6040-41ae-a96d-232c23482af8" providerId="ADAL" clId="{F0D8949A-5263-47AF-99A8-1975845D2E54}" dt="2024-12-04T09:59:54.042" v="246" actId="478"/>
          <ac:cxnSpMkLst>
            <pc:docMk/>
            <pc:sldMk cId="2405124708" sldId="266"/>
            <ac:cxnSpMk id="29" creationId="{F18D367C-9CEE-5F5C-F99A-3DAF6D60FE5A}"/>
          </ac:cxnSpMkLst>
        </pc:cxnChg>
        <pc:cxnChg chg="del">
          <ac:chgData name="Stewart Gale" userId="3647ddd2-6040-41ae-a96d-232c23482af8" providerId="ADAL" clId="{F0D8949A-5263-47AF-99A8-1975845D2E54}" dt="2024-12-04T09:59:54.042" v="246" actId="478"/>
          <ac:cxnSpMkLst>
            <pc:docMk/>
            <pc:sldMk cId="2405124708" sldId="266"/>
            <ac:cxnSpMk id="33" creationId="{C533D64D-47B1-AB2C-D862-17D2DD210474}"/>
          </ac:cxnSpMkLst>
        </pc:cxnChg>
        <pc:cxnChg chg="del">
          <ac:chgData name="Stewart Gale" userId="3647ddd2-6040-41ae-a96d-232c23482af8" providerId="ADAL" clId="{F0D8949A-5263-47AF-99A8-1975845D2E54}" dt="2024-12-04T09:59:54.042" v="246" actId="478"/>
          <ac:cxnSpMkLst>
            <pc:docMk/>
            <pc:sldMk cId="2405124708" sldId="266"/>
            <ac:cxnSpMk id="39" creationId="{92CDF5C2-1F0E-98CF-4ABF-4757FA044CCF}"/>
          </ac:cxnSpMkLst>
        </pc:cxnChg>
      </pc:sldChg>
      <pc:sldChg chg="addSp delSp modSp add mod modAnim">
        <pc:chgData name="Stewart Gale" userId="3647ddd2-6040-41ae-a96d-232c23482af8" providerId="ADAL" clId="{F0D8949A-5263-47AF-99A8-1975845D2E54}" dt="2024-12-04T09:59:43.989" v="244"/>
        <pc:sldMkLst>
          <pc:docMk/>
          <pc:sldMk cId="3907249415" sldId="267"/>
        </pc:sldMkLst>
        <pc:spChg chg="mod topLvl">
          <ac:chgData name="Stewart Gale" userId="3647ddd2-6040-41ae-a96d-232c23482af8" providerId="ADAL" clId="{F0D8949A-5263-47AF-99A8-1975845D2E54}" dt="2024-12-04T09:59:37.043" v="243" actId="165"/>
          <ac:spMkLst>
            <pc:docMk/>
            <pc:sldMk cId="3907249415" sldId="267"/>
            <ac:spMk id="2" creationId="{62233B97-26AD-B291-E139-4A3AC51CE439}"/>
          </ac:spMkLst>
        </pc:spChg>
        <pc:spChg chg="mod topLvl">
          <ac:chgData name="Stewart Gale" userId="3647ddd2-6040-41ae-a96d-232c23482af8" providerId="ADAL" clId="{F0D8949A-5263-47AF-99A8-1975845D2E54}" dt="2024-12-04T09:59:37.043" v="243" actId="165"/>
          <ac:spMkLst>
            <pc:docMk/>
            <pc:sldMk cId="3907249415" sldId="267"/>
            <ac:spMk id="8" creationId="{7178E3D3-E617-0AC6-8074-4448679C8BCB}"/>
          </ac:spMkLst>
        </pc:spChg>
        <pc:spChg chg="del">
          <ac:chgData name="Stewart Gale" userId="3647ddd2-6040-41ae-a96d-232c23482af8" providerId="ADAL" clId="{F0D8949A-5263-47AF-99A8-1975845D2E54}" dt="2024-12-04T09:59:05.779" v="235" actId="478"/>
          <ac:spMkLst>
            <pc:docMk/>
            <pc:sldMk cId="3907249415" sldId="267"/>
            <ac:spMk id="10" creationId="{95B12327-BEAB-17DA-D7F1-B13C4378021E}"/>
          </ac:spMkLst>
        </pc:spChg>
        <pc:spChg chg="del">
          <ac:chgData name="Stewart Gale" userId="3647ddd2-6040-41ae-a96d-232c23482af8" providerId="ADAL" clId="{F0D8949A-5263-47AF-99A8-1975845D2E54}" dt="2024-12-04T09:59:05.779" v="235" actId="478"/>
          <ac:spMkLst>
            <pc:docMk/>
            <pc:sldMk cId="3907249415" sldId="267"/>
            <ac:spMk id="14" creationId="{C6CA6B08-E9E0-37CF-7B8B-3A9B939EA2E4}"/>
          </ac:spMkLst>
        </pc:spChg>
        <pc:spChg chg="del">
          <ac:chgData name="Stewart Gale" userId="3647ddd2-6040-41ae-a96d-232c23482af8" providerId="ADAL" clId="{F0D8949A-5263-47AF-99A8-1975845D2E54}" dt="2024-12-04T09:59:02.899" v="234" actId="478"/>
          <ac:spMkLst>
            <pc:docMk/>
            <pc:sldMk cId="3907249415" sldId="267"/>
            <ac:spMk id="16" creationId="{3118A984-B8D0-122B-D20B-B82383B8761E}"/>
          </ac:spMkLst>
        </pc:spChg>
        <pc:spChg chg="del">
          <ac:chgData name="Stewart Gale" userId="3647ddd2-6040-41ae-a96d-232c23482af8" providerId="ADAL" clId="{F0D8949A-5263-47AF-99A8-1975845D2E54}" dt="2024-12-04T09:59:02.899" v="234" actId="478"/>
          <ac:spMkLst>
            <pc:docMk/>
            <pc:sldMk cId="3907249415" sldId="267"/>
            <ac:spMk id="24" creationId="{D4250968-E8D2-A23C-432D-5301A1CE05C6}"/>
          </ac:spMkLst>
        </pc:spChg>
        <pc:spChg chg="del">
          <ac:chgData name="Stewart Gale" userId="3647ddd2-6040-41ae-a96d-232c23482af8" providerId="ADAL" clId="{F0D8949A-5263-47AF-99A8-1975845D2E54}" dt="2024-12-04T09:59:02.899" v="234" actId="478"/>
          <ac:spMkLst>
            <pc:docMk/>
            <pc:sldMk cId="3907249415" sldId="267"/>
            <ac:spMk id="26" creationId="{7C775763-035C-7ECC-6B77-11DE10E1EA1A}"/>
          </ac:spMkLst>
        </pc:spChg>
        <pc:spChg chg="del">
          <ac:chgData name="Stewart Gale" userId="3647ddd2-6040-41ae-a96d-232c23482af8" providerId="ADAL" clId="{F0D8949A-5263-47AF-99A8-1975845D2E54}" dt="2024-12-04T09:59:02.899" v="234" actId="478"/>
          <ac:spMkLst>
            <pc:docMk/>
            <pc:sldMk cId="3907249415" sldId="267"/>
            <ac:spMk id="28" creationId="{AE4ED329-DD54-6D0B-5BA3-28B4DFA060E2}"/>
          </ac:spMkLst>
        </pc:spChg>
        <pc:grpChg chg="add del mod">
          <ac:chgData name="Stewart Gale" userId="3647ddd2-6040-41ae-a96d-232c23482af8" providerId="ADAL" clId="{F0D8949A-5263-47AF-99A8-1975845D2E54}" dt="2024-12-04T09:59:37.043" v="243" actId="165"/>
          <ac:grpSpMkLst>
            <pc:docMk/>
            <pc:sldMk cId="3907249415" sldId="267"/>
            <ac:grpSpMk id="3" creationId="{414FF6E1-0D5A-AB28-FFB6-68ED09A29A14}"/>
          </ac:grpSpMkLst>
        </pc:grpChg>
        <pc:picChg chg="mod topLvl">
          <ac:chgData name="Stewart Gale" userId="3647ddd2-6040-41ae-a96d-232c23482af8" providerId="ADAL" clId="{F0D8949A-5263-47AF-99A8-1975845D2E54}" dt="2024-12-04T09:59:37.043" v="243" actId="165"/>
          <ac:picMkLst>
            <pc:docMk/>
            <pc:sldMk cId="3907249415" sldId="267"/>
            <ac:picMk id="5" creationId="{1DCB1409-9D66-C8E4-F504-DCE5098F0EB1}"/>
          </ac:picMkLst>
        </pc:picChg>
        <pc:picChg chg="del">
          <ac:chgData name="Stewart Gale" userId="3647ddd2-6040-41ae-a96d-232c23482af8" providerId="ADAL" clId="{F0D8949A-5263-47AF-99A8-1975845D2E54}" dt="2024-12-04T09:59:05.779" v="235" actId="478"/>
          <ac:picMkLst>
            <pc:docMk/>
            <pc:sldMk cId="3907249415" sldId="267"/>
            <ac:picMk id="7" creationId="{9423C76A-448E-356B-AF7C-998F3B31EF58}"/>
          </ac:picMkLst>
        </pc:picChg>
        <pc:picChg chg="del">
          <ac:chgData name="Stewart Gale" userId="3647ddd2-6040-41ae-a96d-232c23482af8" providerId="ADAL" clId="{F0D8949A-5263-47AF-99A8-1975845D2E54}" dt="2024-12-04T09:59:02.899" v="234" actId="478"/>
          <ac:picMkLst>
            <pc:docMk/>
            <pc:sldMk cId="3907249415" sldId="267"/>
            <ac:picMk id="9" creationId="{12FE110F-EBA9-B746-BF0A-16B42B6AD053}"/>
          </ac:picMkLst>
        </pc:picChg>
        <pc:picChg chg="del">
          <ac:chgData name="Stewart Gale" userId="3647ddd2-6040-41ae-a96d-232c23482af8" providerId="ADAL" clId="{F0D8949A-5263-47AF-99A8-1975845D2E54}" dt="2024-12-04T09:59:02.899" v="234" actId="478"/>
          <ac:picMkLst>
            <pc:docMk/>
            <pc:sldMk cId="3907249415" sldId="267"/>
            <ac:picMk id="11" creationId="{EF949D71-2FBF-8462-6083-CB96E8BAA020}"/>
          </ac:picMkLst>
        </pc:picChg>
        <pc:picChg chg="del">
          <ac:chgData name="Stewart Gale" userId="3647ddd2-6040-41ae-a96d-232c23482af8" providerId="ADAL" clId="{F0D8949A-5263-47AF-99A8-1975845D2E54}" dt="2024-12-04T09:59:02.899" v="234" actId="478"/>
          <ac:picMkLst>
            <pc:docMk/>
            <pc:sldMk cId="3907249415" sldId="267"/>
            <ac:picMk id="13" creationId="{F307DA86-9867-E0E0-430F-6509C5D7287C}"/>
          </ac:picMkLst>
        </pc:picChg>
        <pc:cxnChg chg="mod topLvl">
          <ac:chgData name="Stewart Gale" userId="3647ddd2-6040-41ae-a96d-232c23482af8" providerId="ADAL" clId="{F0D8949A-5263-47AF-99A8-1975845D2E54}" dt="2024-12-04T09:59:37.043" v="243" actId="165"/>
          <ac:cxnSpMkLst>
            <pc:docMk/>
            <pc:sldMk cId="3907249415" sldId="267"/>
            <ac:cxnSpMk id="4" creationId="{23E3593C-193A-88DB-45BE-8FA89FFF8520}"/>
          </ac:cxnSpMkLst>
        </pc:cxnChg>
        <pc:cxnChg chg="del">
          <ac:chgData name="Stewart Gale" userId="3647ddd2-6040-41ae-a96d-232c23482af8" providerId="ADAL" clId="{F0D8949A-5263-47AF-99A8-1975845D2E54}" dt="2024-12-04T09:59:05.779" v="235" actId="478"/>
          <ac:cxnSpMkLst>
            <pc:docMk/>
            <pc:sldMk cId="3907249415" sldId="267"/>
            <ac:cxnSpMk id="12" creationId="{1697E22E-90C0-B257-9D7F-4064ED499D00}"/>
          </ac:cxnSpMkLst>
        </pc:cxnChg>
        <pc:cxnChg chg="del">
          <ac:chgData name="Stewart Gale" userId="3647ddd2-6040-41ae-a96d-232c23482af8" providerId="ADAL" clId="{F0D8949A-5263-47AF-99A8-1975845D2E54}" dt="2024-12-04T09:59:02.899" v="234" actId="478"/>
          <ac:cxnSpMkLst>
            <pc:docMk/>
            <pc:sldMk cId="3907249415" sldId="267"/>
            <ac:cxnSpMk id="17" creationId="{B98DCA30-1703-9EC3-A000-F2FF9953DDF0}"/>
          </ac:cxnSpMkLst>
        </pc:cxnChg>
        <pc:cxnChg chg="del">
          <ac:chgData name="Stewart Gale" userId="3647ddd2-6040-41ae-a96d-232c23482af8" providerId="ADAL" clId="{F0D8949A-5263-47AF-99A8-1975845D2E54}" dt="2024-12-04T09:59:02.899" v="234" actId="478"/>
          <ac:cxnSpMkLst>
            <pc:docMk/>
            <pc:sldMk cId="3907249415" sldId="267"/>
            <ac:cxnSpMk id="21" creationId="{73DBABFA-05E8-FC1D-1A20-3BD82E025AE6}"/>
          </ac:cxnSpMkLst>
        </pc:cxnChg>
        <pc:cxnChg chg="del">
          <ac:chgData name="Stewart Gale" userId="3647ddd2-6040-41ae-a96d-232c23482af8" providerId="ADAL" clId="{F0D8949A-5263-47AF-99A8-1975845D2E54}" dt="2024-12-04T09:59:02.899" v="234" actId="478"/>
          <ac:cxnSpMkLst>
            <pc:docMk/>
            <pc:sldMk cId="3907249415" sldId="267"/>
            <ac:cxnSpMk id="25" creationId="{82A7A656-FA72-DE6E-D866-281432409A22}"/>
          </ac:cxnSpMkLst>
        </pc:cxnChg>
        <pc:cxnChg chg="del">
          <ac:chgData name="Stewart Gale" userId="3647ddd2-6040-41ae-a96d-232c23482af8" providerId="ADAL" clId="{F0D8949A-5263-47AF-99A8-1975845D2E54}" dt="2024-12-04T09:59:02.899" v="234" actId="478"/>
          <ac:cxnSpMkLst>
            <pc:docMk/>
            <pc:sldMk cId="3907249415" sldId="267"/>
            <ac:cxnSpMk id="29" creationId="{97F2108B-3CFB-782D-7E41-3BEA9BE4D1A3}"/>
          </ac:cxnSpMkLst>
        </pc:cxnChg>
        <pc:cxnChg chg="del">
          <ac:chgData name="Stewart Gale" userId="3647ddd2-6040-41ae-a96d-232c23482af8" providerId="ADAL" clId="{F0D8949A-5263-47AF-99A8-1975845D2E54}" dt="2024-12-04T09:59:02.899" v="234" actId="478"/>
          <ac:cxnSpMkLst>
            <pc:docMk/>
            <pc:sldMk cId="3907249415" sldId="267"/>
            <ac:cxnSpMk id="33" creationId="{B845916F-C671-D990-0A4D-83F2A4C1DF36}"/>
          </ac:cxnSpMkLst>
        </pc:cxnChg>
        <pc:cxnChg chg="del">
          <ac:chgData name="Stewart Gale" userId="3647ddd2-6040-41ae-a96d-232c23482af8" providerId="ADAL" clId="{F0D8949A-5263-47AF-99A8-1975845D2E54}" dt="2024-12-04T09:59:02.899" v="234" actId="478"/>
          <ac:cxnSpMkLst>
            <pc:docMk/>
            <pc:sldMk cId="3907249415" sldId="267"/>
            <ac:cxnSpMk id="39" creationId="{DD0C7F74-DF69-F714-1087-E688077960A2}"/>
          </ac:cxnSpMkLst>
        </pc:cxnChg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36F3CC8-4327-407D-B00C-963E775A849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D20A686D-F3FA-4AAB-83D2-0979CDF12236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92D9C3D-B898-4C87-85F4-BB4F5F2BE84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CEDA74-87A0-49A5-94DC-4A894FCEB616}" type="datetimeFigureOut">
              <a:rPr lang="en-GB" smtClean="0"/>
              <a:t>04/12/2024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8021BEF-F886-4DE1-8A73-DBDFC7849EA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13D6F64-83C4-4595-9FAD-6CEEE4BB0BE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F78057-045F-4EE7-9339-3291BAEF99F0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6770137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65844EC-3C3E-400D-BD61-0BDE6961335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98480EB-1894-46B9-B84F-2ED0FD1ABA5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2EE162B-1116-41D7-A292-85CD66960ED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CEDA74-87A0-49A5-94DC-4A894FCEB616}" type="datetimeFigureOut">
              <a:rPr lang="en-GB" smtClean="0"/>
              <a:t>04/12/2024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820EB8E-C6DD-4165-B0C4-C0E32E3E639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E0DAB32-FB30-494E-AB41-031802F30A5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F78057-045F-4EE7-9339-3291BAEF99F0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8307406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AB39DE3-5616-4A8A-91A8-DEE5768D6EC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371EE5D-D62D-4207-A3DA-808EA2C1E00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FB01B18-74FF-4FAD-A53C-FA7D097E7FA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CEDA74-87A0-49A5-94DC-4A894FCEB616}" type="datetimeFigureOut">
              <a:rPr lang="en-GB" smtClean="0"/>
              <a:t>04/12/2024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334403A-A486-4B12-BEF6-482C4A60EAB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78F6C30-D8E2-4758-BDBF-A75AE4C2791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F78057-045F-4EE7-9339-3291BAEF99F0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87596372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0C953BE-E302-47A7-8CBD-4A4EA843997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8FDA0B0-B1DC-45CE-BA02-7536263BF08E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35A926DF-FEB7-4BEE-854E-C2445B5130E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9E3BF55E-BA48-4218-95BD-1E0CDF131D4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CEDA74-87A0-49A5-94DC-4A894FCEB616}" type="datetimeFigureOut">
              <a:rPr lang="en-GB" smtClean="0"/>
              <a:t>04/12/2024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D0BE8137-AA6E-41D7-92A0-0E2CCA3ACED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F383AE07-0E2F-42C8-9BF8-A1017EBA81D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F78057-045F-4EE7-9339-3291BAEF99F0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9683625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7127139-46AB-493C-81C0-0E76E4E3A75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8591A97-90F6-4CF3-8EFE-083CB570A97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13CB83A8-7824-4EED-97B0-820EF37A89A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45134C08-010D-40D8-88C3-7E94989A73D8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13A5EC31-B535-4A0D-9F8C-43C7C3C7F216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A8DDB40D-0FC2-46CC-98E0-6B66B121CBF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CEDA74-87A0-49A5-94DC-4A894FCEB616}" type="datetimeFigureOut">
              <a:rPr lang="en-GB" smtClean="0"/>
              <a:t>04/12/2024</a:t>
            </a:fld>
            <a:endParaRPr lang="en-GB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DA9062EE-648E-443C-96AB-26A45DB1434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5CF2412A-29E1-46ED-8A78-59FF553B15B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F78057-045F-4EE7-9339-3291BAEF99F0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03449188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0A46277-939C-4BF9-825E-615D49189B2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DD4834BE-4ED9-49D2-960D-BE7626D7075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CEDA74-87A0-49A5-94DC-4A894FCEB616}" type="datetimeFigureOut">
              <a:rPr lang="en-GB" smtClean="0"/>
              <a:t>04/12/2024</a:t>
            </a:fld>
            <a:endParaRPr lang="en-GB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1E380571-2E25-4EED-84DC-E38649CD719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B332A2FE-D392-4F7E-932C-460B1675569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F78057-045F-4EE7-9339-3291BAEF99F0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95173076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E02C7966-14BC-4715-8D94-CB1E961B5CC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CEDA74-87A0-49A5-94DC-4A894FCEB616}" type="datetimeFigureOut">
              <a:rPr lang="en-GB" smtClean="0"/>
              <a:t>04/12/2024</a:t>
            </a:fld>
            <a:endParaRPr lang="en-GB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FE62EF6D-1296-4CBF-848E-810576C53D6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73FF1A5-39E5-46D6-B21F-7D7F46004F2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F78057-045F-4EE7-9339-3291BAEF99F0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490462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A861A8F-B0DC-4F7D-B8E5-ED0E92EE867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AD15BB9-B288-4927-A68B-AEAE600E888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2755DC1-4801-4C43-A768-775CBAFA19E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592202C1-0DAF-4CDE-BBF3-86382E550EE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CEDA74-87A0-49A5-94DC-4A894FCEB616}" type="datetimeFigureOut">
              <a:rPr lang="en-GB" smtClean="0"/>
              <a:t>04/12/2024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3B291295-448C-4F77-AAAC-2570680F5C4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C20024CE-BD74-4106-8FAB-323E623636E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F78057-045F-4EE7-9339-3291BAEF99F0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12514207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5F6D6E1-09CD-4BCD-A8C7-A3C2E27BA09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3030CE46-B3B2-45EF-A9F1-CDBA6E684F56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89D0BB0-E62C-4BD2-9D50-EA88C701507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06FD1A9-B927-4C9E-AA80-15A07B07A1A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CEDA74-87A0-49A5-94DC-4A894FCEB616}" type="datetimeFigureOut">
              <a:rPr lang="en-GB" smtClean="0"/>
              <a:t>04/12/2024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5CF2BF5-4516-4881-813B-A1930B53CE6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F10B197C-6476-4EAA-8AD9-B9018557174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F78057-045F-4EE7-9339-3291BAEF99F0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18453841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EE0962A-7284-42F2-9E13-D5C65BD2183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D8BA28EA-D154-4BDC-AE3C-FE317447A77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A8A1C4A-788B-4AC2-AFFB-02C7BA0CDB3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CEDA74-87A0-49A5-94DC-4A894FCEB616}" type="datetimeFigureOut">
              <a:rPr lang="en-GB" smtClean="0"/>
              <a:t>04/12/2024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4077857-8D29-4E1B-84E7-EEAE8DB0A33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90D970B-FF12-4E40-A46C-5B381A5EB25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F78057-045F-4EE7-9339-3291BAEF99F0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6460244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9BA6E970-BBC2-4718-80C7-D19CA2F6973C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0C50DFA6-943A-4F46-8F7D-71515C30DEB4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BFAB021-CA92-47E0-80E3-A72DF9013CE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CEDA74-87A0-49A5-94DC-4A894FCEB616}" type="datetimeFigureOut">
              <a:rPr lang="en-GB" smtClean="0"/>
              <a:t>04/12/2024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2FC4648-5AD5-464A-8F48-B9C0375E4B9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D00FAF7-A21D-4897-A2F4-036E741B195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F78057-045F-4EE7-9339-3291BAEF99F0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16393724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3EA20283-36E6-4437-B498-81FA1ECDBAC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03A0E63-AEA8-4DE2-BD22-61213C73FA9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4732725-C4B2-45A2-8821-D61EED43BF3B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3CEDA74-87A0-49A5-94DC-4A894FCEB616}" type="datetimeFigureOut">
              <a:rPr lang="en-GB" smtClean="0"/>
              <a:t>04/12/2024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518A9EA-E8E3-42C9-9C3D-5364D3F1F3B7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889B3C8-6E4E-43BA-B996-6E9964B790B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0F78057-045F-4EE7-9339-3291BAEF99F0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50236637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13" Type="http://schemas.openxmlformats.org/officeDocument/2006/relationships/image" Target="../media/image12.png"/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12" Type="http://schemas.openxmlformats.org/officeDocument/2006/relationships/image" Target="../media/image11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.png"/><Relationship Id="rId11" Type="http://schemas.openxmlformats.org/officeDocument/2006/relationships/image" Target="../media/image10.png"/><Relationship Id="rId5" Type="http://schemas.openxmlformats.org/officeDocument/2006/relationships/image" Target="../media/image4.png"/><Relationship Id="rId10" Type="http://schemas.openxmlformats.org/officeDocument/2006/relationships/image" Target="../media/image9.png"/><Relationship Id="rId4" Type="http://schemas.openxmlformats.org/officeDocument/2006/relationships/image" Target="../media/image3.png"/><Relationship Id="rId9" Type="http://schemas.openxmlformats.org/officeDocument/2006/relationships/image" Target="../media/image8.png"/><Relationship Id="rId14" Type="http://schemas.openxmlformats.org/officeDocument/2006/relationships/image" Target="../media/image13.pn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5.pn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8.pn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3.png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7DDC8CF6-5C8B-4032-B0CC-DB0CE04707A9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33113" t="34192" r="38530" b="33088"/>
          <a:stretch/>
        </p:blipFill>
        <p:spPr>
          <a:xfrm>
            <a:off x="0" y="101946"/>
            <a:ext cx="4325170" cy="3327054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092AB501-F64B-436C-A4EA-8E2B38D12783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33658" t="28140" r="39675" b="37586"/>
          <a:stretch/>
        </p:blipFill>
        <p:spPr>
          <a:xfrm>
            <a:off x="137441" y="3387507"/>
            <a:ext cx="4050288" cy="3470493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015BCBDD-9DED-4887-AFED-B4BDD713AAF0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33358" t="26094" r="43438" b="42332"/>
          <a:stretch/>
        </p:blipFill>
        <p:spPr>
          <a:xfrm>
            <a:off x="4325170" y="145884"/>
            <a:ext cx="3570649" cy="3239178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D57F6436-3A17-4B30-954E-C9F5EA03EE3A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l="33358" t="26503" r="40002" b="42495"/>
          <a:stretch/>
        </p:blipFill>
        <p:spPr>
          <a:xfrm>
            <a:off x="4255046" y="3429000"/>
            <a:ext cx="4047324" cy="3140094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F5432F54-BBC6-470A-A3FB-5F19EC8CBAD9}"/>
              </a:ext>
            </a:extLst>
          </p:cNvPr>
          <p:cNvPicPr>
            <a:picLocks noChangeAspect="1"/>
          </p:cNvPicPr>
          <p:nvPr/>
        </p:nvPicPr>
        <p:blipFill rotWithShape="1">
          <a:blip r:embed="rId6"/>
          <a:srcRect l="34122" t="32802" r="42783" b="33333"/>
          <a:stretch/>
        </p:blipFill>
        <p:spPr>
          <a:xfrm>
            <a:off x="8160417" y="1568678"/>
            <a:ext cx="3716126" cy="3632767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2" name="TextBox 1">
                <a:extLst>
                  <a:ext uri="{FF2B5EF4-FFF2-40B4-BE49-F238E27FC236}">
                    <a16:creationId xmlns:a16="http://schemas.microsoft.com/office/drawing/2014/main" id="{21994EF7-2D72-5997-6C4D-58508EB48344}"/>
                  </a:ext>
                </a:extLst>
              </p:cNvPr>
              <p:cNvSpPr txBox="1"/>
              <p:nvPr/>
            </p:nvSpPr>
            <p:spPr>
              <a:xfrm>
                <a:off x="1977460" y="1167588"/>
                <a:ext cx="558179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𝑥</m:t>
                      </m:r>
                    </m:oMath>
                  </m:oMathPara>
                </a14:m>
                <a:endParaRPr lang="en-GB" sz="2400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2" name="TextBox 1">
                <a:extLst>
                  <a:ext uri="{FF2B5EF4-FFF2-40B4-BE49-F238E27FC236}">
                    <a16:creationId xmlns:a16="http://schemas.microsoft.com/office/drawing/2014/main" id="{21994EF7-2D72-5997-6C4D-58508EB48344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977460" y="1167588"/>
                <a:ext cx="558179" cy="461665"/>
              </a:xfrm>
              <a:prstGeom prst="rect">
                <a:avLst/>
              </a:prstGeom>
              <a:blipFill>
                <a:blip r:embed="rId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4" name="Straight Connector 3">
            <a:extLst>
              <a:ext uri="{FF2B5EF4-FFF2-40B4-BE49-F238E27FC236}">
                <a16:creationId xmlns:a16="http://schemas.microsoft.com/office/drawing/2014/main" id="{816D4135-7409-98FC-885B-FA13AB653309}"/>
              </a:ext>
            </a:extLst>
          </p:cNvPr>
          <p:cNvCxnSpPr>
            <a:cxnSpLocks/>
          </p:cNvCxnSpPr>
          <p:nvPr/>
        </p:nvCxnSpPr>
        <p:spPr>
          <a:xfrm>
            <a:off x="2039168" y="263661"/>
            <a:ext cx="47684" cy="1326987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8" name="TextBox 7">
                <a:extLst>
                  <a:ext uri="{FF2B5EF4-FFF2-40B4-BE49-F238E27FC236}">
                    <a16:creationId xmlns:a16="http://schemas.microsoft.com/office/drawing/2014/main" id="{DF75B77E-9B58-F2B7-5F01-9E026D71B20C}"/>
                  </a:ext>
                </a:extLst>
              </p:cNvPr>
              <p:cNvSpPr txBox="1"/>
              <p:nvPr/>
            </p:nvSpPr>
            <p:spPr>
              <a:xfrm>
                <a:off x="1604406" y="1200644"/>
                <a:ext cx="558179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400" b="0" i="1" smtClean="0">
                          <a:solidFill>
                            <a:srgbClr val="0070C0"/>
                          </a:solidFill>
                          <a:latin typeface="Cambria Math" panose="02040503050406030204" pitchFamily="18" charset="0"/>
                        </a:rPr>
                        <m:t>𝑦</m:t>
                      </m:r>
                    </m:oMath>
                  </m:oMathPara>
                </a14:m>
                <a:endParaRPr lang="en-GB" sz="2400" dirty="0">
                  <a:solidFill>
                    <a:srgbClr val="0070C0"/>
                  </a:solidFill>
                </a:endParaRPr>
              </a:p>
            </p:txBody>
          </p:sp>
        </mc:Choice>
        <mc:Fallback xmlns="">
          <p:sp>
            <p:nvSpPr>
              <p:cNvPr id="8" name="TextBox 7">
                <a:extLst>
                  <a:ext uri="{FF2B5EF4-FFF2-40B4-BE49-F238E27FC236}">
                    <a16:creationId xmlns:a16="http://schemas.microsoft.com/office/drawing/2014/main" id="{DF75B77E-9B58-F2B7-5F01-9E026D71B20C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604406" y="1200644"/>
                <a:ext cx="558179" cy="461665"/>
              </a:xfrm>
              <a:prstGeom prst="rect">
                <a:avLst/>
              </a:prstGeom>
              <a:blipFill>
                <a:blip r:embed="rId8"/>
                <a:stretch>
                  <a:fillRect b="-9211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0" name="TextBox 9">
                <a:extLst>
                  <a:ext uri="{FF2B5EF4-FFF2-40B4-BE49-F238E27FC236}">
                    <a16:creationId xmlns:a16="http://schemas.microsoft.com/office/drawing/2014/main" id="{C9F2EC14-FCB5-8DB3-EE3E-1E5E13B7D223}"/>
                  </a:ext>
                </a:extLst>
              </p:cNvPr>
              <p:cNvSpPr txBox="1"/>
              <p:nvPr/>
            </p:nvSpPr>
            <p:spPr>
              <a:xfrm>
                <a:off x="2102513" y="4451002"/>
                <a:ext cx="558179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𝑥</m:t>
                      </m:r>
                    </m:oMath>
                  </m:oMathPara>
                </a14:m>
                <a:endParaRPr lang="en-GB" sz="2400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10" name="TextBox 9">
                <a:extLst>
                  <a:ext uri="{FF2B5EF4-FFF2-40B4-BE49-F238E27FC236}">
                    <a16:creationId xmlns:a16="http://schemas.microsoft.com/office/drawing/2014/main" id="{C9F2EC14-FCB5-8DB3-EE3E-1E5E13B7D223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102513" y="4451002"/>
                <a:ext cx="558179" cy="461665"/>
              </a:xfrm>
              <a:prstGeom prst="rect">
                <a:avLst/>
              </a:prstGeom>
              <a:blipFill>
                <a:blip r:embed="rId9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9E6DE1C4-00E3-8A4C-83BB-1DECDA5361FF}"/>
              </a:ext>
            </a:extLst>
          </p:cNvPr>
          <p:cNvCxnSpPr>
            <a:cxnSpLocks/>
          </p:cNvCxnSpPr>
          <p:nvPr/>
        </p:nvCxnSpPr>
        <p:spPr>
          <a:xfrm flipH="1">
            <a:off x="2162585" y="3628105"/>
            <a:ext cx="150996" cy="1299609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14" name="TextBox 13">
                <a:extLst>
                  <a:ext uri="{FF2B5EF4-FFF2-40B4-BE49-F238E27FC236}">
                    <a16:creationId xmlns:a16="http://schemas.microsoft.com/office/drawing/2014/main" id="{67DBC4CF-7B2E-03C8-4256-2F7D764D24CF}"/>
                  </a:ext>
                </a:extLst>
              </p:cNvPr>
              <p:cNvSpPr txBox="1"/>
              <p:nvPr/>
            </p:nvSpPr>
            <p:spPr>
              <a:xfrm>
                <a:off x="1679904" y="4527698"/>
                <a:ext cx="558179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400" b="0" i="1" smtClean="0">
                          <a:solidFill>
                            <a:srgbClr val="0070C0"/>
                          </a:solidFill>
                          <a:latin typeface="Cambria Math" panose="02040503050406030204" pitchFamily="18" charset="0"/>
                        </a:rPr>
                        <m:t>𝑦</m:t>
                      </m:r>
                    </m:oMath>
                  </m:oMathPara>
                </a14:m>
                <a:endParaRPr lang="en-GB" sz="2400" dirty="0">
                  <a:solidFill>
                    <a:srgbClr val="0070C0"/>
                  </a:solidFill>
                </a:endParaRPr>
              </a:p>
            </p:txBody>
          </p:sp>
        </mc:Choice>
        <mc:Fallback xmlns="">
          <p:sp>
            <p:nvSpPr>
              <p:cNvPr id="14" name="TextBox 13">
                <a:extLst>
                  <a:ext uri="{FF2B5EF4-FFF2-40B4-BE49-F238E27FC236}">
                    <a16:creationId xmlns:a16="http://schemas.microsoft.com/office/drawing/2014/main" id="{67DBC4CF-7B2E-03C8-4256-2F7D764D24CF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679904" y="4527698"/>
                <a:ext cx="558179" cy="461665"/>
              </a:xfrm>
              <a:prstGeom prst="rect">
                <a:avLst/>
              </a:prstGeom>
              <a:blipFill>
                <a:blip r:embed="rId10"/>
                <a:stretch>
                  <a:fillRect b="-10667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6" name="TextBox 15">
                <a:extLst>
                  <a:ext uri="{FF2B5EF4-FFF2-40B4-BE49-F238E27FC236}">
                    <a16:creationId xmlns:a16="http://schemas.microsoft.com/office/drawing/2014/main" id="{9BF74BE1-7B99-57A8-9342-B30E38CF3C6A}"/>
                  </a:ext>
                </a:extLst>
              </p:cNvPr>
              <p:cNvSpPr txBox="1"/>
              <p:nvPr/>
            </p:nvSpPr>
            <p:spPr>
              <a:xfrm>
                <a:off x="6226253" y="1590648"/>
                <a:ext cx="558179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𝑥</m:t>
                      </m:r>
                    </m:oMath>
                  </m:oMathPara>
                </a14:m>
                <a:endParaRPr lang="en-GB" sz="2400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16" name="TextBox 15">
                <a:extLst>
                  <a:ext uri="{FF2B5EF4-FFF2-40B4-BE49-F238E27FC236}">
                    <a16:creationId xmlns:a16="http://schemas.microsoft.com/office/drawing/2014/main" id="{9BF74BE1-7B99-57A8-9342-B30E38CF3C6A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226253" y="1590648"/>
                <a:ext cx="558179" cy="461665"/>
              </a:xfrm>
              <a:prstGeom prst="rect">
                <a:avLst/>
              </a:prstGeom>
              <a:blipFill>
                <a:blip r:embed="rId11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17" name="Straight Connector 16">
            <a:extLst>
              <a:ext uri="{FF2B5EF4-FFF2-40B4-BE49-F238E27FC236}">
                <a16:creationId xmlns:a16="http://schemas.microsoft.com/office/drawing/2014/main" id="{49AF31BD-CF72-33BE-6E75-DAE8F41790A0}"/>
              </a:ext>
            </a:extLst>
          </p:cNvPr>
          <p:cNvCxnSpPr>
            <a:cxnSpLocks/>
          </p:cNvCxnSpPr>
          <p:nvPr/>
        </p:nvCxnSpPr>
        <p:spPr>
          <a:xfrm flipH="1">
            <a:off x="5702382" y="1590648"/>
            <a:ext cx="699360" cy="1068405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Straight Connector 20">
            <a:extLst>
              <a:ext uri="{FF2B5EF4-FFF2-40B4-BE49-F238E27FC236}">
                <a16:creationId xmlns:a16="http://schemas.microsoft.com/office/drawing/2014/main" id="{132C7977-2B8E-5BA4-547D-C1C2906C4624}"/>
              </a:ext>
            </a:extLst>
          </p:cNvPr>
          <p:cNvCxnSpPr>
            <a:cxnSpLocks/>
          </p:cNvCxnSpPr>
          <p:nvPr/>
        </p:nvCxnSpPr>
        <p:spPr>
          <a:xfrm>
            <a:off x="6435397" y="1590648"/>
            <a:ext cx="1225562" cy="508161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24" name="TextBox 23">
                <a:extLst>
                  <a:ext uri="{FF2B5EF4-FFF2-40B4-BE49-F238E27FC236}">
                    <a16:creationId xmlns:a16="http://schemas.microsoft.com/office/drawing/2014/main" id="{A92D40F6-D593-04E7-3200-9AEF4AB5D659}"/>
                  </a:ext>
                </a:extLst>
              </p:cNvPr>
              <p:cNvSpPr txBox="1"/>
              <p:nvPr/>
            </p:nvSpPr>
            <p:spPr>
              <a:xfrm>
                <a:off x="5999618" y="4368161"/>
                <a:ext cx="558179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𝑥</m:t>
                      </m:r>
                    </m:oMath>
                  </m:oMathPara>
                </a14:m>
                <a:endParaRPr lang="en-GB" sz="2400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24" name="TextBox 23">
                <a:extLst>
                  <a:ext uri="{FF2B5EF4-FFF2-40B4-BE49-F238E27FC236}">
                    <a16:creationId xmlns:a16="http://schemas.microsoft.com/office/drawing/2014/main" id="{A92D40F6-D593-04E7-3200-9AEF4AB5D65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999618" y="4368161"/>
                <a:ext cx="558179" cy="461665"/>
              </a:xfrm>
              <a:prstGeom prst="rect">
                <a:avLst/>
              </a:prstGeom>
              <a:blipFill>
                <a:blip r:embed="rId1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25" name="Straight Connector 24">
            <a:extLst>
              <a:ext uri="{FF2B5EF4-FFF2-40B4-BE49-F238E27FC236}">
                <a16:creationId xmlns:a16="http://schemas.microsoft.com/office/drawing/2014/main" id="{77A841B5-82FA-C145-8967-0995DD55F6C8}"/>
              </a:ext>
            </a:extLst>
          </p:cNvPr>
          <p:cNvCxnSpPr>
            <a:cxnSpLocks/>
          </p:cNvCxnSpPr>
          <p:nvPr/>
        </p:nvCxnSpPr>
        <p:spPr>
          <a:xfrm flipV="1">
            <a:off x="4996476" y="4830052"/>
            <a:ext cx="1282232" cy="159311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26" name="TextBox 25">
                <a:extLst>
                  <a:ext uri="{FF2B5EF4-FFF2-40B4-BE49-F238E27FC236}">
                    <a16:creationId xmlns:a16="http://schemas.microsoft.com/office/drawing/2014/main" id="{2CF2A61B-DA0A-620B-0EF7-CA0E40CB1B4B}"/>
                  </a:ext>
                </a:extLst>
              </p:cNvPr>
              <p:cNvSpPr txBox="1"/>
              <p:nvPr/>
            </p:nvSpPr>
            <p:spPr>
              <a:xfrm>
                <a:off x="5975776" y="4754496"/>
                <a:ext cx="558179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400" b="0" i="1" smtClean="0">
                          <a:solidFill>
                            <a:srgbClr val="0070C0"/>
                          </a:solidFill>
                          <a:latin typeface="Cambria Math" panose="02040503050406030204" pitchFamily="18" charset="0"/>
                        </a:rPr>
                        <m:t>𝑦</m:t>
                      </m:r>
                    </m:oMath>
                  </m:oMathPara>
                </a14:m>
                <a:endParaRPr lang="en-GB" sz="2400" dirty="0">
                  <a:solidFill>
                    <a:srgbClr val="0070C0"/>
                  </a:solidFill>
                </a:endParaRPr>
              </a:p>
            </p:txBody>
          </p:sp>
        </mc:Choice>
        <mc:Fallback xmlns="">
          <p:sp>
            <p:nvSpPr>
              <p:cNvPr id="26" name="TextBox 25">
                <a:extLst>
                  <a:ext uri="{FF2B5EF4-FFF2-40B4-BE49-F238E27FC236}">
                    <a16:creationId xmlns:a16="http://schemas.microsoft.com/office/drawing/2014/main" id="{2CF2A61B-DA0A-620B-0EF7-CA0E40CB1B4B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975776" y="4754496"/>
                <a:ext cx="558179" cy="461665"/>
              </a:xfrm>
              <a:prstGeom prst="rect">
                <a:avLst/>
              </a:prstGeom>
              <a:blipFill>
                <a:blip r:embed="rId13"/>
                <a:stretch>
                  <a:fillRect b="-9211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8" name="TextBox 27">
                <a:extLst>
                  <a:ext uri="{FF2B5EF4-FFF2-40B4-BE49-F238E27FC236}">
                    <a16:creationId xmlns:a16="http://schemas.microsoft.com/office/drawing/2014/main" id="{E5E0D104-42BE-DCEF-A278-65AC1AF4ADC2}"/>
                  </a:ext>
                </a:extLst>
              </p:cNvPr>
              <p:cNvSpPr txBox="1"/>
              <p:nvPr/>
            </p:nvSpPr>
            <p:spPr>
              <a:xfrm>
                <a:off x="10560794" y="3912992"/>
                <a:ext cx="558179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𝑥</m:t>
                      </m:r>
                    </m:oMath>
                  </m:oMathPara>
                </a14:m>
                <a:endParaRPr lang="en-GB" sz="2400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28" name="TextBox 27">
                <a:extLst>
                  <a:ext uri="{FF2B5EF4-FFF2-40B4-BE49-F238E27FC236}">
                    <a16:creationId xmlns:a16="http://schemas.microsoft.com/office/drawing/2014/main" id="{E5E0D104-42BE-DCEF-A278-65AC1AF4ADC2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560794" y="3912992"/>
                <a:ext cx="558179" cy="461665"/>
              </a:xfrm>
              <a:prstGeom prst="rect">
                <a:avLst/>
              </a:prstGeom>
              <a:blipFill>
                <a:blip r:embed="rId1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29" name="Straight Connector 28">
            <a:extLst>
              <a:ext uri="{FF2B5EF4-FFF2-40B4-BE49-F238E27FC236}">
                <a16:creationId xmlns:a16="http://schemas.microsoft.com/office/drawing/2014/main" id="{9F22FE0B-EB5E-A23E-63CF-D4FFC6956C6F}"/>
              </a:ext>
            </a:extLst>
          </p:cNvPr>
          <p:cNvCxnSpPr>
            <a:cxnSpLocks/>
          </p:cNvCxnSpPr>
          <p:nvPr/>
        </p:nvCxnSpPr>
        <p:spPr>
          <a:xfrm>
            <a:off x="6322183" y="4829826"/>
            <a:ext cx="1093994" cy="549541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3" name="Straight Connector 32">
            <a:extLst>
              <a:ext uri="{FF2B5EF4-FFF2-40B4-BE49-F238E27FC236}">
                <a16:creationId xmlns:a16="http://schemas.microsoft.com/office/drawing/2014/main" id="{8D2606DC-02F3-820E-BF51-C7C432803C8C}"/>
              </a:ext>
            </a:extLst>
          </p:cNvPr>
          <p:cNvCxnSpPr>
            <a:cxnSpLocks/>
          </p:cNvCxnSpPr>
          <p:nvPr/>
        </p:nvCxnSpPr>
        <p:spPr>
          <a:xfrm>
            <a:off x="9813203" y="1765473"/>
            <a:ext cx="817398" cy="2602688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9" name="Straight Connector 38">
            <a:extLst>
              <a:ext uri="{FF2B5EF4-FFF2-40B4-BE49-F238E27FC236}">
                <a16:creationId xmlns:a16="http://schemas.microsoft.com/office/drawing/2014/main" id="{57BA2BE9-2565-40A9-58B8-D024B7ACA4DB}"/>
              </a:ext>
            </a:extLst>
          </p:cNvPr>
          <p:cNvCxnSpPr>
            <a:cxnSpLocks/>
          </p:cNvCxnSpPr>
          <p:nvPr/>
        </p:nvCxnSpPr>
        <p:spPr>
          <a:xfrm>
            <a:off x="9813203" y="1758977"/>
            <a:ext cx="1394358" cy="326392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83310793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8" grpId="0"/>
      <p:bldP spid="10" grpId="0"/>
      <p:bldP spid="14" grpId="0"/>
      <p:bldP spid="16" grpId="0"/>
      <p:bldP spid="24" grpId="0"/>
      <p:bldP spid="26" grpId="0"/>
      <p:bldP spid="28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99AFE28C-7D62-410A-BDA1-B7D44598CEB9}"/>
              </a:ext>
            </a:extLst>
          </p:cNvPr>
          <p:cNvSpPr txBox="1"/>
          <p:nvPr/>
        </p:nvSpPr>
        <p:spPr>
          <a:xfrm>
            <a:off x="1952216" y="2113984"/>
            <a:ext cx="8195941" cy="221599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3800" b="1" dirty="0"/>
              <a:t>ANSWERS</a:t>
            </a:r>
            <a:endParaRPr lang="en-GB" sz="13800" b="1" dirty="0"/>
          </a:p>
        </p:txBody>
      </p:sp>
    </p:spTree>
    <p:extLst>
      <p:ext uri="{BB962C8B-B14F-4D97-AF65-F5344CB8AC3E}">
        <p14:creationId xmlns:p14="http://schemas.microsoft.com/office/powerpoint/2010/main" val="189652200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C5753BB-3F8E-BD96-82B5-C425C7D01CB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1DCB1409-9D66-C8E4-F504-DCE5098F0EB1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33113" t="34192" r="38530" b="33088"/>
          <a:stretch/>
        </p:blipFill>
        <p:spPr>
          <a:xfrm>
            <a:off x="1610951" y="105668"/>
            <a:ext cx="8970097" cy="6646664"/>
          </a:xfrm>
          <a:prstGeom prst="rect">
            <a:avLst/>
          </a:prstGeom>
        </p:spPr>
      </p:pic>
      <mc:AlternateContent xmlns:mc="http://schemas.openxmlformats.org/markup-compatibility/2006">
        <mc:Choice xmlns:a14="http://schemas.microsoft.com/office/drawing/2010/main" Requires="a14">
          <p:sp>
            <p:nvSpPr>
              <p:cNvPr id="2" name="TextBox 1">
                <a:extLst>
                  <a:ext uri="{FF2B5EF4-FFF2-40B4-BE49-F238E27FC236}">
                    <a16:creationId xmlns:a16="http://schemas.microsoft.com/office/drawing/2014/main" id="{62233B97-26AD-B291-E139-4A3AC51CE439}"/>
                  </a:ext>
                </a:extLst>
              </p:cNvPr>
              <p:cNvSpPr txBox="1"/>
              <p:nvPr/>
            </p:nvSpPr>
            <p:spPr>
              <a:xfrm>
                <a:off x="5599868" y="2682075"/>
                <a:ext cx="1157624" cy="92229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𝑥</m:t>
                      </m:r>
                    </m:oMath>
                  </m:oMathPara>
                </a14:m>
                <a:endParaRPr lang="en-GB" sz="2400" dirty="0">
                  <a:solidFill>
                    <a:srgbClr val="FF0000"/>
                  </a:solidFill>
                </a:endParaRPr>
              </a:p>
            </p:txBody>
          </p:sp>
        </mc:Choice>
        <mc:Fallback>
          <p:sp>
            <p:nvSpPr>
              <p:cNvPr id="2" name="TextBox 1">
                <a:extLst>
                  <a:ext uri="{FF2B5EF4-FFF2-40B4-BE49-F238E27FC236}">
                    <a16:creationId xmlns:a16="http://schemas.microsoft.com/office/drawing/2014/main" id="{62233B97-26AD-B291-E139-4A3AC51CE43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599868" y="2682075"/>
                <a:ext cx="1157624" cy="922297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4" name="Straight Connector 3">
            <a:extLst>
              <a:ext uri="{FF2B5EF4-FFF2-40B4-BE49-F238E27FC236}">
                <a16:creationId xmlns:a16="http://schemas.microsoft.com/office/drawing/2014/main" id="{23E3593C-193A-88DB-45BE-8FA89FFF8520}"/>
              </a:ext>
            </a:extLst>
          </p:cNvPr>
          <p:cNvCxnSpPr>
            <a:cxnSpLocks/>
          </p:cNvCxnSpPr>
          <p:nvPr/>
        </p:nvCxnSpPr>
        <p:spPr>
          <a:xfrm>
            <a:off x="5840041" y="428736"/>
            <a:ext cx="98893" cy="2651005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>
        <mc:Choice xmlns:a14="http://schemas.microsoft.com/office/drawing/2010/main" Requires="a14">
          <p:sp>
            <p:nvSpPr>
              <p:cNvPr id="8" name="TextBox 7">
                <a:extLst>
                  <a:ext uri="{FF2B5EF4-FFF2-40B4-BE49-F238E27FC236}">
                    <a16:creationId xmlns:a16="http://schemas.microsoft.com/office/drawing/2014/main" id="{7178E3D3-E617-0AC6-8074-4448679C8BCB}"/>
                  </a:ext>
                </a:extLst>
              </p:cNvPr>
              <p:cNvSpPr txBox="1"/>
              <p:nvPr/>
            </p:nvSpPr>
            <p:spPr>
              <a:xfrm>
                <a:off x="5078621" y="2682075"/>
                <a:ext cx="1157624" cy="92229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400" b="0" i="1" smtClean="0">
                          <a:solidFill>
                            <a:srgbClr val="0070C0"/>
                          </a:solidFill>
                          <a:latin typeface="Cambria Math" panose="02040503050406030204" pitchFamily="18" charset="0"/>
                        </a:rPr>
                        <m:t>𝑦</m:t>
                      </m:r>
                    </m:oMath>
                  </m:oMathPara>
                </a14:m>
                <a:endParaRPr lang="en-GB" sz="2400" dirty="0">
                  <a:solidFill>
                    <a:srgbClr val="0070C0"/>
                  </a:solidFill>
                </a:endParaRPr>
              </a:p>
            </p:txBody>
          </p:sp>
        </mc:Choice>
        <mc:Fallback>
          <p:sp>
            <p:nvSpPr>
              <p:cNvPr id="8" name="TextBox 7">
                <a:extLst>
                  <a:ext uri="{FF2B5EF4-FFF2-40B4-BE49-F238E27FC236}">
                    <a16:creationId xmlns:a16="http://schemas.microsoft.com/office/drawing/2014/main" id="{7178E3D3-E617-0AC6-8074-4448679C8BCB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078621" y="2682075"/>
                <a:ext cx="1157624" cy="922297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90724941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8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B3CF41D0-2B08-45AD-9F8D-9A6E13E9E976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35622" t="15051" r="42784" b="46994"/>
          <a:stretch/>
        </p:blipFill>
        <p:spPr>
          <a:xfrm>
            <a:off x="100977" y="44878"/>
            <a:ext cx="5671523" cy="6645419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527967FA-629B-48F8-A590-3FBEF33B5374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30932" t="52679" r="35585" b="9284"/>
          <a:stretch/>
        </p:blipFill>
        <p:spPr>
          <a:xfrm>
            <a:off x="5733231" y="273478"/>
            <a:ext cx="6229245" cy="63110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9179794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F28783D-0340-A338-2382-B5CEBFFCE9D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384F0DF9-53DF-A079-ABC7-2B652353B5DC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33658" t="28140" r="39675" b="37586"/>
          <a:stretch/>
        </p:blipFill>
        <p:spPr>
          <a:xfrm>
            <a:off x="2151364" y="213173"/>
            <a:ext cx="7615325" cy="6549460"/>
          </a:xfrm>
          <a:prstGeom prst="rect">
            <a:avLst/>
          </a:prstGeom>
        </p:spPr>
      </p:pic>
      <mc:AlternateContent xmlns:mc="http://schemas.openxmlformats.org/markup-compatibility/2006">
        <mc:Choice xmlns:a14="http://schemas.microsoft.com/office/drawing/2010/main" Requires="a14">
          <p:sp>
            <p:nvSpPr>
              <p:cNvPr id="10" name="TextBox 9">
                <a:extLst>
                  <a:ext uri="{FF2B5EF4-FFF2-40B4-BE49-F238E27FC236}">
                    <a16:creationId xmlns:a16="http://schemas.microsoft.com/office/drawing/2014/main" id="{FA0C7393-9154-76F0-9A7A-69EABBFD7608}"/>
                  </a:ext>
                </a:extLst>
              </p:cNvPr>
              <p:cNvSpPr txBox="1"/>
              <p:nvPr/>
            </p:nvSpPr>
            <p:spPr>
              <a:xfrm>
                <a:off x="5718186" y="2616655"/>
                <a:ext cx="1049485" cy="87124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𝑥</m:t>
                      </m:r>
                    </m:oMath>
                  </m:oMathPara>
                </a14:m>
                <a:endParaRPr lang="en-GB" sz="2400" dirty="0">
                  <a:solidFill>
                    <a:srgbClr val="FF0000"/>
                  </a:solidFill>
                </a:endParaRPr>
              </a:p>
            </p:txBody>
          </p:sp>
        </mc:Choice>
        <mc:Fallback>
          <p:sp>
            <p:nvSpPr>
              <p:cNvPr id="10" name="TextBox 9">
                <a:extLst>
                  <a:ext uri="{FF2B5EF4-FFF2-40B4-BE49-F238E27FC236}">
                    <a16:creationId xmlns:a16="http://schemas.microsoft.com/office/drawing/2014/main" id="{FA0C7393-9154-76F0-9A7A-69EABBFD760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718186" y="2616655"/>
                <a:ext cx="1049485" cy="871247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28E5010B-CBAF-46C4-B125-E8F88DF6B501}"/>
              </a:ext>
            </a:extLst>
          </p:cNvPr>
          <p:cNvCxnSpPr>
            <a:cxnSpLocks/>
          </p:cNvCxnSpPr>
          <p:nvPr/>
        </p:nvCxnSpPr>
        <p:spPr>
          <a:xfrm flipH="1">
            <a:off x="5959027" y="667226"/>
            <a:ext cx="283902" cy="2452602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>
        <mc:Choice xmlns:a14="http://schemas.microsoft.com/office/drawing/2010/main" Requires="a14">
          <p:sp>
            <p:nvSpPr>
              <p:cNvPr id="14" name="TextBox 13">
                <a:extLst>
                  <a:ext uri="{FF2B5EF4-FFF2-40B4-BE49-F238E27FC236}">
                    <a16:creationId xmlns:a16="http://schemas.microsoft.com/office/drawing/2014/main" id="{A4CF328B-3246-C87E-A752-19AB3CFB3D89}"/>
                  </a:ext>
                </a:extLst>
              </p:cNvPr>
              <p:cNvSpPr txBox="1"/>
              <p:nvPr/>
            </p:nvSpPr>
            <p:spPr>
              <a:xfrm>
                <a:off x="5193444" y="2616656"/>
                <a:ext cx="1049485" cy="87124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400" b="0" i="1" smtClean="0">
                          <a:solidFill>
                            <a:srgbClr val="0070C0"/>
                          </a:solidFill>
                          <a:latin typeface="Cambria Math" panose="02040503050406030204" pitchFamily="18" charset="0"/>
                        </a:rPr>
                        <m:t>𝑦</m:t>
                      </m:r>
                    </m:oMath>
                  </m:oMathPara>
                </a14:m>
                <a:endParaRPr lang="en-GB" sz="2400" dirty="0">
                  <a:solidFill>
                    <a:srgbClr val="0070C0"/>
                  </a:solidFill>
                </a:endParaRPr>
              </a:p>
            </p:txBody>
          </p:sp>
        </mc:Choice>
        <mc:Fallback>
          <p:sp>
            <p:nvSpPr>
              <p:cNvPr id="14" name="TextBox 13">
                <a:extLst>
                  <a:ext uri="{FF2B5EF4-FFF2-40B4-BE49-F238E27FC236}">
                    <a16:creationId xmlns:a16="http://schemas.microsoft.com/office/drawing/2014/main" id="{A4CF328B-3246-C87E-A752-19AB3CFB3D8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193444" y="2616656"/>
                <a:ext cx="1049485" cy="871247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40512470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  <p:bldP spid="14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DE7CFC11-2E8A-4B27-9D06-5FDC32310C07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34585" t="17587" r="41475" b="48793"/>
          <a:stretch/>
        </p:blipFill>
        <p:spPr>
          <a:xfrm>
            <a:off x="0" y="179513"/>
            <a:ext cx="6776658" cy="6344436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8B17580B-1BE4-408A-B6D7-91CC9E4C10CB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29568" t="51452" r="34222" b="8466"/>
          <a:stretch/>
        </p:blipFill>
        <p:spPr>
          <a:xfrm>
            <a:off x="6417627" y="179513"/>
            <a:ext cx="5416518" cy="522527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309530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C4762A8-19AB-0474-B62B-27355303223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>
            <a:extLst>
              <a:ext uri="{FF2B5EF4-FFF2-40B4-BE49-F238E27FC236}">
                <a16:creationId xmlns:a16="http://schemas.microsoft.com/office/drawing/2014/main" id="{49E8F65B-8892-80DA-5AC7-EC7F4406C306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33358" t="26094" r="43438" b="42332"/>
          <a:stretch/>
        </p:blipFill>
        <p:spPr>
          <a:xfrm>
            <a:off x="2109292" y="72955"/>
            <a:ext cx="7337637" cy="6585895"/>
          </a:xfrm>
          <a:prstGeom prst="rect">
            <a:avLst/>
          </a:prstGeom>
        </p:spPr>
      </p:pic>
      <mc:AlternateContent xmlns:mc="http://schemas.openxmlformats.org/markup-compatibility/2006">
        <mc:Choice xmlns:a14="http://schemas.microsoft.com/office/drawing/2010/main" Requires="a14">
          <p:sp>
            <p:nvSpPr>
              <p:cNvPr id="16" name="TextBox 15">
                <a:extLst>
                  <a:ext uri="{FF2B5EF4-FFF2-40B4-BE49-F238E27FC236}">
                    <a16:creationId xmlns:a16="http://schemas.microsoft.com/office/drawing/2014/main" id="{AC7649E7-0779-C2B6-7CF9-458CB2BDD506}"/>
                  </a:ext>
                </a:extLst>
              </p:cNvPr>
              <p:cNvSpPr txBox="1"/>
              <p:nvPr/>
            </p:nvSpPr>
            <p:spPr>
              <a:xfrm>
                <a:off x="5872255" y="2959671"/>
                <a:ext cx="1147051" cy="93865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𝑥</m:t>
                      </m:r>
                    </m:oMath>
                  </m:oMathPara>
                </a14:m>
                <a:endParaRPr lang="en-GB" sz="2400" dirty="0">
                  <a:solidFill>
                    <a:srgbClr val="FF0000"/>
                  </a:solidFill>
                </a:endParaRPr>
              </a:p>
            </p:txBody>
          </p:sp>
        </mc:Choice>
        <mc:Fallback>
          <p:sp>
            <p:nvSpPr>
              <p:cNvPr id="16" name="TextBox 15">
                <a:extLst>
                  <a:ext uri="{FF2B5EF4-FFF2-40B4-BE49-F238E27FC236}">
                    <a16:creationId xmlns:a16="http://schemas.microsoft.com/office/drawing/2014/main" id="{AC7649E7-0779-C2B6-7CF9-458CB2BDD506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872255" y="2959671"/>
                <a:ext cx="1147051" cy="938657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17" name="Straight Connector 16">
            <a:extLst>
              <a:ext uri="{FF2B5EF4-FFF2-40B4-BE49-F238E27FC236}">
                <a16:creationId xmlns:a16="http://schemas.microsoft.com/office/drawing/2014/main" id="{A420B9C4-E3E5-8DB5-84B1-C0A5B956B5F8}"/>
              </a:ext>
            </a:extLst>
          </p:cNvPr>
          <p:cNvCxnSpPr>
            <a:cxnSpLocks/>
          </p:cNvCxnSpPr>
          <p:nvPr/>
        </p:nvCxnSpPr>
        <p:spPr>
          <a:xfrm flipH="1">
            <a:off x="4846881" y="3010448"/>
            <a:ext cx="1529740" cy="2279608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Straight Connector 20">
            <a:extLst>
              <a:ext uri="{FF2B5EF4-FFF2-40B4-BE49-F238E27FC236}">
                <a16:creationId xmlns:a16="http://schemas.microsoft.com/office/drawing/2014/main" id="{5A68170D-FBC7-175B-2755-05D351DCCC65}"/>
              </a:ext>
            </a:extLst>
          </p:cNvPr>
          <p:cNvCxnSpPr>
            <a:cxnSpLocks/>
          </p:cNvCxnSpPr>
          <p:nvPr/>
        </p:nvCxnSpPr>
        <p:spPr>
          <a:xfrm>
            <a:off x="6445781" y="3010448"/>
            <a:ext cx="2423338" cy="927643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72728588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36B36BBD-3B2A-4CFB-B4AD-4D3681FDCDE3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35403" t="26421" r="40221" b="39714"/>
          <a:stretch/>
        </p:blipFill>
        <p:spPr>
          <a:xfrm>
            <a:off x="190733" y="89756"/>
            <a:ext cx="6935239" cy="6423239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AE346EAF-DD1F-4555-9DD0-10BCF4B8E472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30550" t="60450" r="33186" b="16073"/>
          <a:stretch/>
        </p:blipFill>
        <p:spPr>
          <a:xfrm>
            <a:off x="6260554" y="129024"/>
            <a:ext cx="5740713" cy="366321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1884920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7BB0F49-8E6A-274E-9172-68F030ACF00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>
            <a:extLst>
              <a:ext uri="{FF2B5EF4-FFF2-40B4-BE49-F238E27FC236}">
                <a16:creationId xmlns:a16="http://schemas.microsoft.com/office/drawing/2014/main" id="{8B46343C-1C0C-3596-F50D-BEC04A235A3E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33358" t="26503" r="40002" b="42495"/>
          <a:stretch/>
        </p:blipFill>
        <p:spPr>
          <a:xfrm>
            <a:off x="1635262" y="162685"/>
            <a:ext cx="8176306" cy="6238115"/>
          </a:xfrm>
          <a:prstGeom prst="rect">
            <a:avLst/>
          </a:prstGeom>
        </p:spPr>
      </p:pic>
      <mc:AlternateContent xmlns:mc="http://schemas.openxmlformats.org/markup-compatibility/2006">
        <mc:Choice xmlns:a14="http://schemas.microsoft.com/office/drawing/2010/main" Requires="a14">
          <p:sp>
            <p:nvSpPr>
              <p:cNvPr id="24" name="TextBox 23">
                <a:extLst>
                  <a:ext uri="{FF2B5EF4-FFF2-40B4-BE49-F238E27FC236}">
                    <a16:creationId xmlns:a16="http://schemas.microsoft.com/office/drawing/2014/main" id="{98D80E7A-FC45-D857-B673-BD917B7B0842}"/>
                  </a:ext>
                </a:extLst>
              </p:cNvPr>
              <p:cNvSpPr txBox="1"/>
              <p:nvPr/>
            </p:nvSpPr>
            <p:spPr>
              <a:xfrm>
                <a:off x="5247432" y="2345360"/>
                <a:ext cx="1127620" cy="91714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𝑥</m:t>
                      </m:r>
                    </m:oMath>
                  </m:oMathPara>
                </a14:m>
                <a:endParaRPr lang="en-GB" sz="2400" dirty="0">
                  <a:solidFill>
                    <a:srgbClr val="FF0000"/>
                  </a:solidFill>
                </a:endParaRPr>
              </a:p>
            </p:txBody>
          </p:sp>
        </mc:Choice>
        <mc:Fallback>
          <p:sp>
            <p:nvSpPr>
              <p:cNvPr id="24" name="TextBox 23">
                <a:extLst>
                  <a:ext uri="{FF2B5EF4-FFF2-40B4-BE49-F238E27FC236}">
                    <a16:creationId xmlns:a16="http://schemas.microsoft.com/office/drawing/2014/main" id="{98D80E7A-FC45-D857-B673-BD917B7B0842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247432" y="2345360"/>
                <a:ext cx="1127620" cy="917144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25" name="Straight Connector 24">
            <a:extLst>
              <a:ext uri="{FF2B5EF4-FFF2-40B4-BE49-F238E27FC236}">
                <a16:creationId xmlns:a16="http://schemas.microsoft.com/office/drawing/2014/main" id="{38C6D968-3E5D-6D30-D1FB-BCAC06E81006}"/>
              </a:ext>
            </a:extLst>
          </p:cNvPr>
          <p:cNvCxnSpPr>
            <a:cxnSpLocks/>
          </p:cNvCxnSpPr>
          <p:nvPr/>
        </p:nvCxnSpPr>
        <p:spPr>
          <a:xfrm flipV="1">
            <a:off x="3133081" y="2946017"/>
            <a:ext cx="2590334" cy="316487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>
        <mc:Choice xmlns:a14="http://schemas.microsoft.com/office/drawing/2010/main" Requires="a14">
          <p:sp>
            <p:nvSpPr>
              <p:cNvPr id="26" name="TextBox 25">
                <a:extLst>
                  <a:ext uri="{FF2B5EF4-FFF2-40B4-BE49-F238E27FC236}">
                    <a16:creationId xmlns:a16="http://schemas.microsoft.com/office/drawing/2014/main" id="{D93BBFFE-09CE-65FB-BCD8-BA5ADAA52B9E}"/>
                  </a:ext>
                </a:extLst>
              </p:cNvPr>
              <p:cNvSpPr txBox="1"/>
              <p:nvPr/>
            </p:nvSpPr>
            <p:spPr>
              <a:xfrm>
                <a:off x="5159604" y="2891284"/>
                <a:ext cx="1127620" cy="91714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400" b="0" i="1" smtClean="0">
                          <a:solidFill>
                            <a:srgbClr val="0070C0"/>
                          </a:solidFill>
                          <a:latin typeface="Cambria Math" panose="02040503050406030204" pitchFamily="18" charset="0"/>
                        </a:rPr>
                        <m:t>𝑦</m:t>
                      </m:r>
                    </m:oMath>
                  </m:oMathPara>
                </a14:m>
                <a:endParaRPr lang="en-GB" sz="2400" dirty="0">
                  <a:solidFill>
                    <a:srgbClr val="0070C0"/>
                  </a:solidFill>
                </a:endParaRPr>
              </a:p>
            </p:txBody>
          </p:sp>
        </mc:Choice>
        <mc:Fallback>
          <p:sp>
            <p:nvSpPr>
              <p:cNvPr id="26" name="TextBox 25">
                <a:extLst>
                  <a:ext uri="{FF2B5EF4-FFF2-40B4-BE49-F238E27FC236}">
                    <a16:creationId xmlns:a16="http://schemas.microsoft.com/office/drawing/2014/main" id="{D93BBFFE-09CE-65FB-BCD8-BA5ADAA52B9E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159604" y="2891284"/>
                <a:ext cx="1127620" cy="917144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29" name="Straight Connector 28">
            <a:extLst>
              <a:ext uri="{FF2B5EF4-FFF2-40B4-BE49-F238E27FC236}">
                <a16:creationId xmlns:a16="http://schemas.microsoft.com/office/drawing/2014/main" id="{B5F63E5B-9DEC-C3DF-6BEB-86B6C45DE755}"/>
              </a:ext>
            </a:extLst>
          </p:cNvPr>
          <p:cNvCxnSpPr>
            <a:cxnSpLocks/>
          </p:cNvCxnSpPr>
          <p:nvPr/>
        </p:nvCxnSpPr>
        <p:spPr>
          <a:xfrm>
            <a:off x="5811242" y="2945568"/>
            <a:ext cx="2210060" cy="1091719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46952015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4" grpId="0"/>
      <p:bldP spid="26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A745B8AE-8883-4803-BB69-1E1E05E301C9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34749" t="19550" r="41529" b="46994"/>
          <a:stretch/>
        </p:blipFill>
        <p:spPr>
          <a:xfrm>
            <a:off x="0" y="162685"/>
            <a:ext cx="6630804" cy="6234478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BAEC9636-2E1D-47FD-927A-27B78C4DFC08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31477" t="54642" r="35858" b="14683"/>
          <a:stretch/>
        </p:blipFill>
        <p:spPr>
          <a:xfrm>
            <a:off x="6367140" y="162685"/>
            <a:ext cx="5730061" cy="47963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6659097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252F9B3-6C25-4201-55D9-F4D2CE08169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12">
            <a:extLst>
              <a:ext uri="{FF2B5EF4-FFF2-40B4-BE49-F238E27FC236}">
                <a16:creationId xmlns:a16="http://schemas.microsoft.com/office/drawing/2014/main" id="{BC08D83B-9789-EE1B-7C06-7C6077B744BE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34122" t="32802" r="42783" b="33333"/>
          <a:stretch/>
        </p:blipFill>
        <p:spPr>
          <a:xfrm>
            <a:off x="1840019" y="89759"/>
            <a:ext cx="8275041" cy="6559020"/>
          </a:xfrm>
          <a:prstGeom prst="rect">
            <a:avLst/>
          </a:prstGeom>
        </p:spPr>
      </p:pic>
      <mc:AlternateContent xmlns:mc="http://schemas.openxmlformats.org/markup-compatibility/2006">
        <mc:Choice xmlns:a14="http://schemas.microsoft.com/office/drawing/2010/main" Requires="a14">
          <p:sp>
            <p:nvSpPr>
              <p:cNvPr id="28" name="TextBox 27">
                <a:extLst>
                  <a:ext uri="{FF2B5EF4-FFF2-40B4-BE49-F238E27FC236}">
                    <a16:creationId xmlns:a16="http://schemas.microsoft.com/office/drawing/2014/main" id="{2651B05E-A21F-4C24-C0DD-59EC385FDD8D}"/>
                  </a:ext>
                </a:extLst>
              </p:cNvPr>
              <p:cNvSpPr txBox="1"/>
              <p:nvPr/>
            </p:nvSpPr>
            <p:spPr>
              <a:xfrm>
                <a:off x="7072903" y="4586117"/>
                <a:ext cx="1242949" cy="83354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𝑥</m:t>
                      </m:r>
                    </m:oMath>
                  </m:oMathPara>
                </a14:m>
                <a:endParaRPr lang="en-GB" sz="2400" dirty="0">
                  <a:solidFill>
                    <a:srgbClr val="FF0000"/>
                  </a:solidFill>
                </a:endParaRPr>
              </a:p>
            </p:txBody>
          </p:sp>
        </mc:Choice>
        <mc:Fallback>
          <p:sp>
            <p:nvSpPr>
              <p:cNvPr id="28" name="TextBox 27">
                <a:extLst>
                  <a:ext uri="{FF2B5EF4-FFF2-40B4-BE49-F238E27FC236}">
                    <a16:creationId xmlns:a16="http://schemas.microsoft.com/office/drawing/2014/main" id="{2651B05E-A21F-4C24-C0DD-59EC385FDD8D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072903" y="4586117"/>
                <a:ext cx="1242949" cy="833544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33" name="Straight Connector 32">
            <a:extLst>
              <a:ext uri="{FF2B5EF4-FFF2-40B4-BE49-F238E27FC236}">
                <a16:creationId xmlns:a16="http://schemas.microsoft.com/office/drawing/2014/main" id="{8A26844B-BC18-8DC2-40B9-C5C3A51D9C4B}"/>
              </a:ext>
            </a:extLst>
          </p:cNvPr>
          <p:cNvCxnSpPr>
            <a:cxnSpLocks/>
          </p:cNvCxnSpPr>
          <p:nvPr/>
        </p:nvCxnSpPr>
        <p:spPr>
          <a:xfrm>
            <a:off x="5520430" y="445076"/>
            <a:ext cx="1820176" cy="4699196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9" name="Straight Connector 38">
            <a:extLst>
              <a:ext uri="{FF2B5EF4-FFF2-40B4-BE49-F238E27FC236}">
                <a16:creationId xmlns:a16="http://schemas.microsoft.com/office/drawing/2014/main" id="{0E684B96-39F6-4AA8-D92E-BDE67D048AE7}"/>
              </a:ext>
            </a:extLst>
          </p:cNvPr>
          <p:cNvCxnSpPr>
            <a:cxnSpLocks/>
          </p:cNvCxnSpPr>
          <p:nvPr/>
        </p:nvCxnSpPr>
        <p:spPr>
          <a:xfrm>
            <a:off x="5520430" y="433347"/>
            <a:ext cx="3104946" cy="589306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60848389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8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1E095048-D7A1-42CB-9EAE-ED94262E3348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34913" t="21431" r="40384" b="41514"/>
          <a:stretch/>
        </p:blipFill>
        <p:spPr>
          <a:xfrm>
            <a:off x="0" y="443174"/>
            <a:ext cx="6350311" cy="6350306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981DE407-5F9C-4C51-BC09-505E31E01173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31150" t="58405" r="33349" b="16319"/>
          <a:stretch/>
        </p:blipFill>
        <p:spPr>
          <a:xfrm>
            <a:off x="5654695" y="185124"/>
            <a:ext cx="6405750" cy="43812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67505546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19</TotalTime>
  <Words>17</Words>
  <Application>Microsoft Office PowerPoint</Application>
  <PresentationFormat>Widescreen</PresentationFormat>
  <Paragraphs>17</Paragraphs>
  <Slides>12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size="17" baseType="lpstr">
      <vt:lpstr>Arial</vt:lpstr>
      <vt:lpstr>Calibri</vt:lpstr>
      <vt:lpstr>Calibri Light</vt:lpstr>
      <vt:lpstr>Cambria Math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Stewart Gale</dc:creator>
  <cp:lastModifiedBy>Stewart Gale</cp:lastModifiedBy>
  <cp:revision>1</cp:revision>
  <dcterms:created xsi:type="dcterms:W3CDTF">2021-11-26T18:56:00Z</dcterms:created>
  <dcterms:modified xsi:type="dcterms:W3CDTF">2024-12-04T10:03:37Z</dcterms:modified>
</cp:coreProperties>
</file>