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CB8514B1-1468-4458-A06A-9EE3DA25B09E}"/>
    <pc:docChg chg="modSld">
      <pc:chgData name="Stewart Gale" userId="3647ddd2-6040-41ae-a96d-232c23482af8" providerId="ADAL" clId="{CB8514B1-1468-4458-A06A-9EE3DA25B09E}" dt="2021-11-25T05:29:47.079" v="6" actId="1076"/>
      <pc:docMkLst>
        <pc:docMk/>
      </pc:docMkLst>
      <pc:sldChg chg="modSp mod">
        <pc:chgData name="Stewart Gale" userId="3647ddd2-6040-41ae-a96d-232c23482af8" providerId="ADAL" clId="{CB8514B1-1468-4458-A06A-9EE3DA25B09E}" dt="2021-11-25T05:29:47.079" v="6" actId="1076"/>
        <pc:sldMkLst>
          <pc:docMk/>
          <pc:sldMk cId="2653585270" sldId="256"/>
        </pc:sldMkLst>
        <pc:picChg chg="mod">
          <ac:chgData name="Stewart Gale" userId="3647ddd2-6040-41ae-a96d-232c23482af8" providerId="ADAL" clId="{CB8514B1-1468-4458-A06A-9EE3DA25B09E}" dt="2021-11-25T05:29:38.970" v="3" actId="1076"/>
          <ac:picMkLst>
            <pc:docMk/>
            <pc:sldMk cId="2653585270" sldId="256"/>
            <ac:picMk id="4" creationId="{00000000-0000-0000-0000-000000000000}"/>
          </ac:picMkLst>
        </pc:picChg>
        <pc:picChg chg="mod">
          <ac:chgData name="Stewart Gale" userId="3647ddd2-6040-41ae-a96d-232c23482af8" providerId="ADAL" clId="{CB8514B1-1468-4458-A06A-9EE3DA25B09E}" dt="2021-11-25T05:29:47.079" v="6" actId="1076"/>
          <ac:picMkLst>
            <pc:docMk/>
            <pc:sldMk cId="2653585270" sldId="256"/>
            <ac:picMk id="5" creationId="{00000000-0000-0000-0000-000000000000}"/>
          </ac:picMkLst>
        </pc:picChg>
      </pc:sldChg>
      <pc:sldChg chg="modSp mod">
        <pc:chgData name="Stewart Gale" userId="3647ddd2-6040-41ae-a96d-232c23482af8" providerId="ADAL" clId="{CB8514B1-1468-4458-A06A-9EE3DA25B09E}" dt="2021-11-25T05:29:33.943" v="1" actId="1076"/>
        <pc:sldMkLst>
          <pc:docMk/>
          <pc:sldMk cId="1630031144" sldId="257"/>
        </pc:sldMkLst>
        <pc:spChg chg="mod">
          <ac:chgData name="Stewart Gale" userId="3647ddd2-6040-41ae-a96d-232c23482af8" providerId="ADAL" clId="{CB8514B1-1468-4458-A06A-9EE3DA25B09E}" dt="2021-11-25T05:29:33.943" v="1" actId="1076"/>
          <ac:spMkLst>
            <pc:docMk/>
            <pc:sldMk cId="1630031144" sldId="257"/>
            <ac:spMk id="5" creationId="{00000000-0000-0000-0000-000000000000}"/>
          </ac:spMkLst>
        </pc:spChg>
        <pc:spChg chg="mod">
          <ac:chgData name="Stewart Gale" userId="3647ddd2-6040-41ae-a96d-232c23482af8" providerId="ADAL" clId="{CB8514B1-1468-4458-A06A-9EE3DA25B09E}" dt="2021-11-25T05:29:28.399" v="0" actId="14100"/>
          <ac:spMkLst>
            <pc:docMk/>
            <pc:sldMk cId="1630031144" sldId="257"/>
            <ac:spMk id="6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BBC98-5CCD-4763-A9E0-C780F73F23A0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7CC2A-0631-4AF7-B281-E6F2A4D4F4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78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BBC98-5CCD-4763-A9E0-C780F73F23A0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7CC2A-0631-4AF7-B281-E6F2A4D4F4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5714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BBC98-5CCD-4763-A9E0-C780F73F23A0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7CC2A-0631-4AF7-B281-E6F2A4D4F4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6674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BBC98-5CCD-4763-A9E0-C780F73F23A0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7CC2A-0631-4AF7-B281-E6F2A4D4F4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9403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BBC98-5CCD-4763-A9E0-C780F73F23A0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7CC2A-0631-4AF7-B281-E6F2A4D4F4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7985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BBC98-5CCD-4763-A9E0-C780F73F23A0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7CC2A-0631-4AF7-B281-E6F2A4D4F4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5036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BBC98-5CCD-4763-A9E0-C780F73F23A0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7CC2A-0631-4AF7-B281-E6F2A4D4F4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3713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BBC98-5CCD-4763-A9E0-C780F73F23A0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7CC2A-0631-4AF7-B281-E6F2A4D4F4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9501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BBC98-5CCD-4763-A9E0-C780F73F23A0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7CC2A-0631-4AF7-B281-E6F2A4D4F4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2690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BBC98-5CCD-4763-A9E0-C780F73F23A0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7CC2A-0631-4AF7-B281-E6F2A4D4F4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5352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BBC98-5CCD-4763-A9E0-C780F73F23A0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7CC2A-0631-4AF7-B281-E6F2A4D4F4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3980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ABBC98-5CCD-4763-A9E0-C780F73F23A0}" type="datetimeFigureOut">
              <a:rPr lang="en-GB" smtClean="0"/>
              <a:t>25/11/2021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7CC2A-0631-4AF7-B281-E6F2A4D4F4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5627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teacher.desmos.com/collection/5da649da5a46437eff2441d0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21" t="11316" r="88345" b="83340"/>
          <a:stretch/>
        </p:blipFill>
        <p:spPr>
          <a:xfrm>
            <a:off x="3024553" y="239150"/>
            <a:ext cx="6760374" cy="226489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75992" y="4261516"/>
            <a:ext cx="117043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hlinkClick r:id="rId3"/>
              </a:rPr>
              <a:t>https://teacher.desmos.com/collection/5da649da5a46437eff2441d0</a:t>
            </a:r>
            <a:endParaRPr lang="en-GB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309490" y="2355134"/>
            <a:ext cx="117043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600" b="1" dirty="0">
                <a:solidFill>
                  <a:schemeClr val="bg1">
                    <a:lumMod val="65000"/>
                  </a:schemeClr>
                </a:solidFill>
              </a:rPr>
              <a:t>Quadratic</a:t>
            </a:r>
            <a:r>
              <a:rPr lang="en-GB" sz="9600" b="1" dirty="0"/>
              <a:t> </a:t>
            </a:r>
            <a:r>
              <a:rPr lang="en-GB" sz="9600" b="1" dirty="0">
                <a:solidFill>
                  <a:schemeClr val="bg1">
                    <a:lumMod val="65000"/>
                  </a:schemeClr>
                </a:solidFill>
              </a:rPr>
              <a:t>Functions</a:t>
            </a:r>
          </a:p>
        </p:txBody>
      </p:sp>
    </p:spTree>
    <p:extLst>
      <p:ext uri="{BB962C8B-B14F-4D97-AF65-F5344CB8AC3E}">
        <p14:creationId xmlns:p14="http://schemas.microsoft.com/office/powerpoint/2010/main" val="1630031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7809" t="28575" r="19357" b="47307"/>
          <a:stretch/>
        </p:blipFill>
        <p:spPr>
          <a:xfrm>
            <a:off x="2596214" y="88670"/>
            <a:ext cx="6619830" cy="16939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2398" t="30506" r="23783" b="16457"/>
          <a:stretch/>
        </p:blipFill>
        <p:spPr>
          <a:xfrm>
            <a:off x="1898629" y="1378204"/>
            <a:ext cx="8206032" cy="5391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5852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13</Words>
  <Application>Microsoft Office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2020-01-14T10:51:25Z</dcterms:created>
  <dcterms:modified xsi:type="dcterms:W3CDTF">2021-11-25T05:29:51Z</dcterms:modified>
</cp:coreProperties>
</file>