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625" r:id="rId2"/>
    <p:sldId id="619" r:id="rId3"/>
    <p:sldId id="626" r:id="rId4"/>
    <p:sldId id="621" r:id="rId5"/>
    <p:sldId id="622" r:id="rId6"/>
    <p:sldId id="623" r:id="rId7"/>
    <p:sldId id="616" r:id="rId8"/>
    <p:sldId id="62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F98EBF-CA1B-4B00-92C9-5D862527761F}" v="1" dt="2023-09-20T03:12:28.5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8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BF98EBF-CA1B-4B00-92C9-5D862527761F}"/>
    <pc:docChg chg="custSel modSld">
      <pc:chgData name="Stewart Gale" userId="3647ddd2-6040-41ae-a96d-232c23482af8" providerId="ADAL" clId="{ABF98EBF-CA1B-4B00-92C9-5D862527761F}" dt="2023-09-20T03:13:02.682" v="19" actId="1076"/>
      <pc:docMkLst>
        <pc:docMk/>
      </pc:docMkLst>
      <pc:sldChg chg="modSp mod">
        <pc:chgData name="Stewart Gale" userId="3647ddd2-6040-41ae-a96d-232c23482af8" providerId="ADAL" clId="{ABF98EBF-CA1B-4B00-92C9-5D862527761F}" dt="2023-09-20T03:09:15.191" v="14" actId="1076"/>
        <pc:sldMkLst>
          <pc:docMk/>
          <pc:sldMk cId="519013552" sldId="619"/>
        </pc:sldMkLst>
        <pc:spChg chg="mod">
          <ac:chgData name="Stewart Gale" userId="3647ddd2-6040-41ae-a96d-232c23482af8" providerId="ADAL" clId="{ABF98EBF-CA1B-4B00-92C9-5D862527761F}" dt="2023-09-20T03:09:15.191" v="14" actId="1076"/>
          <ac:spMkLst>
            <pc:docMk/>
            <pc:sldMk cId="519013552" sldId="619"/>
            <ac:spMk id="3" creationId="{00000000-0000-0000-0000-000000000000}"/>
          </ac:spMkLst>
        </pc:spChg>
      </pc:sldChg>
      <pc:sldChg chg="delSp modSp mod">
        <pc:chgData name="Stewart Gale" userId="3647ddd2-6040-41ae-a96d-232c23482af8" providerId="ADAL" clId="{ABF98EBF-CA1B-4B00-92C9-5D862527761F}" dt="2023-09-20T03:09:04.405" v="11" actId="1076"/>
        <pc:sldMkLst>
          <pc:docMk/>
          <pc:sldMk cId="2719872354" sldId="625"/>
        </pc:sldMkLst>
        <pc:spChg chg="mod">
          <ac:chgData name="Stewart Gale" userId="3647ddd2-6040-41ae-a96d-232c23482af8" providerId="ADAL" clId="{ABF98EBF-CA1B-4B00-92C9-5D862527761F}" dt="2023-09-20T03:09:04.405" v="11" actId="1076"/>
          <ac:spMkLst>
            <pc:docMk/>
            <pc:sldMk cId="2719872354" sldId="625"/>
            <ac:spMk id="5" creationId="{00000000-0000-0000-0000-000000000000}"/>
          </ac:spMkLst>
        </pc:spChg>
        <pc:grpChg chg="del">
          <ac:chgData name="Stewart Gale" userId="3647ddd2-6040-41ae-a96d-232c23482af8" providerId="ADAL" clId="{ABF98EBF-CA1B-4B00-92C9-5D862527761F}" dt="2023-09-20T03:08:37.436" v="0" actId="478"/>
          <ac:grpSpMkLst>
            <pc:docMk/>
            <pc:sldMk cId="2719872354" sldId="625"/>
            <ac:grpSpMk id="2" creationId="{9DE21266-E977-4E7F-8B7E-66942F8F50B7}"/>
          </ac:grpSpMkLst>
        </pc:grpChg>
      </pc:sldChg>
      <pc:sldChg chg="modSp mod">
        <pc:chgData name="Stewart Gale" userId="3647ddd2-6040-41ae-a96d-232c23482af8" providerId="ADAL" clId="{ABF98EBF-CA1B-4B00-92C9-5D862527761F}" dt="2023-09-20T03:13:02.682" v="19" actId="1076"/>
        <pc:sldMkLst>
          <pc:docMk/>
          <pc:sldMk cId="2291395466" sldId="626"/>
        </pc:sldMkLst>
        <pc:spChg chg="mod">
          <ac:chgData name="Stewart Gale" userId="3647ddd2-6040-41ae-a96d-232c23482af8" providerId="ADAL" clId="{ABF98EBF-CA1B-4B00-92C9-5D862527761F}" dt="2023-09-20T03:13:02.682" v="19" actId="1076"/>
          <ac:spMkLst>
            <pc:docMk/>
            <pc:sldMk cId="2291395466" sldId="626"/>
            <ac:spMk id="13" creationId="{00000000-0000-0000-0000-000000000000}"/>
          </ac:spMkLst>
        </pc:spChg>
        <pc:picChg chg="mod">
          <ac:chgData name="Stewart Gale" userId="3647ddd2-6040-41ae-a96d-232c23482af8" providerId="ADAL" clId="{ABF98EBF-CA1B-4B00-92C9-5D862527761F}" dt="2023-09-20T03:13:00.744" v="18" actId="1076"/>
          <ac:picMkLst>
            <pc:docMk/>
            <pc:sldMk cId="2291395466" sldId="626"/>
            <ac:picMk id="5" creationId="{00000000-0000-0000-0000-000000000000}"/>
          </ac:picMkLst>
        </pc:picChg>
      </pc:sldChg>
    </pc:docChg>
  </pc:docChgLst>
  <pc:docChgLst>
    <pc:chgData name="Stewart Gale" userId="3647ddd2-6040-41ae-a96d-232c23482af8" providerId="ADAL" clId="{C12BC903-E7BB-4594-A123-87270F3DE8FC}"/>
    <pc:docChg chg="custSel addSld delSld modSld modMainMaster modNotesMaster">
      <pc:chgData name="Stewart Gale" userId="3647ddd2-6040-41ae-a96d-232c23482af8" providerId="ADAL" clId="{C12BC903-E7BB-4594-A123-87270F3DE8FC}" dt="2023-08-17T10:55:43.562" v="121"/>
      <pc:docMkLst>
        <pc:docMk/>
      </pc:docMkLst>
      <pc:sldChg chg="delSp modSp mod">
        <pc:chgData name="Stewart Gale" userId="3647ddd2-6040-41ae-a96d-232c23482af8" providerId="ADAL" clId="{C12BC903-E7BB-4594-A123-87270F3DE8FC}" dt="2023-08-17T10:52:19.028" v="63" actId="1076"/>
        <pc:sldMkLst>
          <pc:docMk/>
          <pc:sldMk cId="726400053" sldId="616"/>
        </pc:sldMkLst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726400053" sldId="616"/>
            <ac:spMk id="3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2:19.028" v="63" actId="1076"/>
          <ac:spMkLst>
            <pc:docMk/>
            <pc:sldMk cId="726400053" sldId="616"/>
            <ac:spMk id="5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726400053" sldId="616"/>
            <ac:spMk id="6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726400053" sldId="616"/>
            <ac:spMk id="10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726400053" sldId="616"/>
            <ac:spMk id="11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726400053" sldId="616"/>
            <ac:spMk id="12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726400053" sldId="616"/>
            <ac:spMk id="13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726400053" sldId="616"/>
            <ac:spMk id="15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726400053" sldId="616"/>
            <ac:spMk id="16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726400053" sldId="616"/>
            <ac:spMk id="19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726400053" sldId="616"/>
            <ac:spMk id="20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726400053" sldId="616"/>
            <ac:spMk id="22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726400053" sldId="616"/>
            <ac:spMk id="24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726400053" sldId="616"/>
            <ac:spMk id="25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726400053" sldId="616"/>
            <ac:spMk id="26" creationId="{00000000-0000-0000-0000-000000000000}"/>
          </ac:spMkLst>
        </pc:spChg>
        <pc:grpChg chg="del mod">
          <ac:chgData name="Stewart Gale" userId="3647ddd2-6040-41ae-a96d-232c23482af8" providerId="ADAL" clId="{C12BC903-E7BB-4594-A123-87270F3DE8FC}" dt="2023-08-17T10:52:08.260" v="58" actId="478"/>
          <ac:grpSpMkLst>
            <pc:docMk/>
            <pc:sldMk cId="726400053" sldId="61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726400053" sldId="61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726400053" sldId="616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726400053" sldId="616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726400053" sldId="616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726400053" sldId="616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726400053" sldId="616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726400053" sldId="616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726400053" sldId="616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726400053" sldId="616"/>
            <ac:cxnSpMk id="23" creationId="{00000000-0000-0000-0000-000000000000}"/>
          </ac:cxnSpMkLst>
        </pc:cxnChg>
      </pc:sldChg>
      <pc:sldChg chg="delSp modSp mod">
        <pc:chgData name="Stewart Gale" userId="3647ddd2-6040-41ae-a96d-232c23482af8" providerId="ADAL" clId="{C12BC903-E7BB-4594-A123-87270F3DE8FC}" dt="2023-08-17T10:50:27.305" v="28" actId="1076"/>
        <pc:sldMkLst>
          <pc:docMk/>
          <pc:sldMk cId="519013552" sldId="619"/>
        </pc:sldMkLst>
        <pc:spChg chg="mod topLvl">
          <ac:chgData name="Stewart Gale" userId="3647ddd2-6040-41ae-a96d-232c23482af8" providerId="ADAL" clId="{C12BC903-E7BB-4594-A123-87270F3DE8FC}" dt="2023-08-17T10:49:35.113" v="15" actId="1076"/>
          <ac:spMkLst>
            <pc:docMk/>
            <pc:sldMk cId="519013552" sldId="619"/>
            <ac:spMk id="3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0:27.305" v="28" actId="1076"/>
          <ac:spMkLst>
            <pc:docMk/>
            <pc:sldMk cId="519013552" sldId="619"/>
            <ac:spMk id="5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0:27.305" v="28" actId="1076"/>
          <ac:spMkLst>
            <pc:docMk/>
            <pc:sldMk cId="519013552" sldId="619"/>
            <ac:spMk id="6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0:27.305" v="28" actId="1076"/>
          <ac:spMkLst>
            <pc:docMk/>
            <pc:sldMk cId="519013552" sldId="619"/>
            <ac:spMk id="7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0:27.305" v="28" actId="1076"/>
          <ac:spMkLst>
            <pc:docMk/>
            <pc:sldMk cId="519013552" sldId="619"/>
            <ac:spMk id="8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0:27.305" v="28" actId="1076"/>
          <ac:spMkLst>
            <pc:docMk/>
            <pc:sldMk cId="519013552" sldId="619"/>
            <ac:spMk id="9" creationId="{00000000-0000-0000-0000-000000000000}"/>
          </ac:spMkLst>
        </pc:spChg>
        <pc:grpChg chg="del mod">
          <ac:chgData name="Stewart Gale" userId="3647ddd2-6040-41ae-a96d-232c23482af8" providerId="ADAL" clId="{C12BC903-E7BB-4594-A123-87270F3DE8FC}" dt="2023-08-17T10:49:15.581" v="3" actId="478"/>
          <ac:grpSpMkLst>
            <pc:docMk/>
            <pc:sldMk cId="519013552" sldId="619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C12BC903-E7BB-4594-A123-87270F3DE8FC}" dt="2023-08-17T10:49:15.581" v="3" actId="478"/>
          <ac:cxnSpMkLst>
            <pc:docMk/>
            <pc:sldMk cId="519013552" sldId="61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0:27.305" v="28" actId="1076"/>
          <ac:cxnSpMkLst>
            <pc:docMk/>
            <pc:sldMk cId="519013552" sldId="619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0:27.305" v="28" actId="1076"/>
          <ac:cxnSpMkLst>
            <pc:docMk/>
            <pc:sldMk cId="519013552" sldId="619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0:27.305" v="28" actId="1076"/>
          <ac:cxnSpMkLst>
            <pc:docMk/>
            <pc:sldMk cId="519013552" sldId="619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0:27.305" v="28" actId="1076"/>
          <ac:cxnSpMkLst>
            <pc:docMk/>
            <pc:sldMk cId="519013552" sldId="619"/>
            <ac:cxnSpMk id="17" creationId="{00000000-0000-0000-0000-000000000000}"/>
          </ac:cxnSpMkLst>
        </pc:cxnChg>
      </pc:sldChg>
      <pc:sldChg chg="modSp">
        <pc:chgData name="Stewart Gale" userId="3647ddd2-6040-41ae-a96d-232c23482af8" providerId="ADAL" clId="{C12BC903-E7BB-4594-A123-87270F3DE8FC}" dt="2023-08-17T10:49:05.754" v="2"/>
        <pc:sldMkLst>
          <pc:docMk/>
          <pc:sldMk cId="1903102545" sldId="621"/>
        </pc:sldMkLst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1903102545" sldId="621"/>
            <ac:spMk id="5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1903102545" sldId="621"/>
            <ac:spMk id="6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1903102545" sldId="621"/>
            <ac:spMk id="8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1903102545" sldId="621"/>
            <ac:spMk id="9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1903102545" sldId="621"/>
            <ac:spMk id="11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1903102545" sldId="621"/>
            <ac:spMk id="12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1903102545" sldId="621"/>
            <ac:spMk id="13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1903102545" sldId="621"/>
            <ac:spMk id="14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1903102545" sldId="621"/>
            <ac:spMk id="19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1903102545" sldId="621"/>
            <ac:spMk id="21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1903102545" sldId="621"/>
            <ac:spMk id="24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1903102545" sldId="621"/>
            <ac:spMk id="26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1903102545" sldId="621"/>
            <ac:spMk id="27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1903102545" sldId="621"/>
            <ac:spMk id="30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1903102545" sldId="621"/>
            <ac:spMk id="34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1903102545" sldId="621"/>
            <ac:spMk id="37" creationId="{00000000-0000-0000-0000-000000000000}"/>
          </ac:spMkLst>
        </pc:sp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1903102545" sldId="621"/>
            <ac:cxnSpMk id="2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1903102545" sldId="621"/>
            <ac:cxnSpMk id="3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1903102545" sldId="62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1903102545" sldId="621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1903102545" sldId="621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1903102545" sldId="621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1903102545" sldId="621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1903102545" sldId="621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1903102545" sldId="621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1903102545" sldId="621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1903102545" sldId="621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1903102545" sldId="621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1903102545" sldId="621"/>
            <ac:cxnSpMk id="38" creationId="{00000000-0000-0000-0000-000000000000}"/>
          </ac:cxnSpMkLst>
        </pc:cxnChg>
      </pc:sldChg>
      <pc:sldChg chg="delSp modSp mod">
        <pc:chgData name="Stewart Gale" userId="3647ddd2-6040-41ae-a96d-232c23482af8" providerId="ADAL" clId="{C12BC903-E7BB-4594-A123-87270F3DE8FC}" dt="2023-08-17T10:51:36.206" v="48" actId="1076"/>
        <pc:sldMkLst>
          <pc:docMk/>
          <pc:sldMk cId="1345097496" sldId="622"/>
        </pc:sldMkLst>
        <pc:spChg chg="mod">
          <ac:chgData name="Stewart Gale" userId="3647ddd2-6040-41ae-a96d-232c23482af8" providerId="ADAL" clId="{C12BC903-E7BB-4594-A123-87270F3DE8FC}" dt="2023-08-17T10:51:36.206" v="48" actId="1076"/>
          <ac:spMkLst>
            <pc:docMk/>
            <pc:sldMk cId="1345097496" sldId="622"/>
            <ac:spMk id="5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1:36.206" v="48" actId="1076"/>
          <ac:spMkLst>
            <pc:docMk/>
            <pc:sldMk cId="1345097496" sldId="622"/>
            <ac:spMk id="6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1:29.323" v="47" actId="14100"/>
          <ac:spMkLst>
            <pc:docMk/>
            <pc:sldMk cId="1345097496" sldId="622"/>
            <ac:spMk id="7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1:36.206" v="48" actId="1076"/>
          <ac:spMkLst>
            <pc:docMk/>
            <pc:sldMk cId="1345097496" sldId="622"/>
            <ac:spMk id="8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1:36.206" v="48" actId="1076"/>
          <ac:spMkLst>
            <pc:docMk/>
            <pc:sldMk cId="1345097496" sldId="622"/>
            <ac:spMk id="9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1:36.206" v="48" actId="1076"/>
          <ac:spMkLst>
            <pc:docMk/>
            <pc:sldMk cId="1345097496" sldId="622"/>
            <ac:spMk id="12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1:36.206" v="48" actId="1076"/>
          <ac:spMkLst>
            <pc:docMk/>
            <pc:sldMk cId="1345097496" sldId="622"/>
            <ac:spMk id="13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1:36.206" v="48" actId="1076"/>
          <ac:spMkLst>
            <pc:docMk/>
            <pc:sldMk cId="1345097496" sldId="622"/>
            <ac:spMk id="14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1:36.206" v="48" actId="1076"/>
          <ac:spMkLst>
            <pc:docMk/>
            <pc:sldMk cId="1345097496" sldId="622"/>
            <ac:spMk id="21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1345097496" sldId="622"/>
            <ac:spMk id="23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1:36.206" v="48" actId="1076"/>
          <ac:spMkLst>
            <pc:docMk/>
            <pc:sldMk cId="1345097496" sldId="622"/>
            <ac:spMk id="25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1:36.206" v="48" actId="1076"/>
          <ac:spMkLst>
            <pc:docMk/>
            <pc:sldMk cId="1345097496" sldId="622"/>
            <ac:spMk id="26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1:36.206" v="48" actId="1076"/>
          <ac:spMkLst>
            <pc:docMk/>
            <pc:sldMk cId="1345097496" sldId="622"/>
            <ac:spMk id="28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1:36.206" v="48" actId="1076"/>
          <ac:spMkLst>
            <pc:docMk/>
            <pc:sldMk cId="1345097496" sldId="622"/>
            <ac:spMk id="30" creationId="{00000000-0000-0000-0000-000000000000}"/>
          </ac:spMkLst>
        </pc:spChg>
        <pc:grpChg chg="del mod">
          <ac:chgData name="Stewart Gale" userId="3647ddd2-6040-41ae-a96d-232c23482af8" providerId="ADAL" clId="{C12BC903-E7BB-4594-A123-87270F3DE8FC}" dt="2023-08-17T10:51:21.090" v="42" actId="478"/>
          <ac:grpSpMkLst>
            <pc:docMk/>
            <pc:sldMk cId="1345097496" sldId="622"/>
            <ac:grpSpMk id="20" creationId="{00000000-0000-0000-0000-000000000000}"/>
          </ac:grpSpMkLst>
        </pc:grpChg>
        <pc:cxnChg chg="mod">
          <ac:chgData name="Stewart Gale" userId="3647ddd2-6040-41ae-a96d-232c23482af8" providerId="ADAL" clId="{C12BC903-E7BB-4594-A123-87270F3DE8FC}" dt="2023-08-17T10:51:36.206" v="48" actId="1076"/>
          <ac:cxnSpMkLst>
            <pc:docMk/>
            <pc:sldMk cId="1345097496" sldId="622"/>
            <ac:cxnSpMk id="2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1:36.206" v="48" actId="1076"/>
          <ac:cxnSpMkLst>
            <pc:docMk/>
            <pc:sldMk cId="1345097496" sldId="622"/>
            <ac:cxnSpMk id="3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1:36.206" v="48" actId="1076"/>
          <ac:cxnSpMkLst>
            <pc:docMk/>
            <pc:sldMk cId="1345097496" sldId="62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1:36.206" v="48" actId="1076"/>
          <ac:cxnSpMkLst>
            <pc:docMk/>
            <pc:sldMk cId="1345097496" sldId="622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1:36.206" v="48" actId="1076"/>
          <ac:cxnSpMkLst>
            <pc:docMk/>
            <pc:sldMk cId="1345097496" sldId="622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1:36.206" v="48" actId="1076"/>
          <ac:cxnSpMkLst>
            <pc:docMk/>
            <pc:sldMk cId="1345097496" sldId="622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1:36.206" v="48" actId="1076"/>
          <ac:cxnSpMkLst>
            <pc:docMk/>
            <pc:sldMk cId="1345097496" sldId="622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1345097496" sldId="622"/>
            <ac:cxnSpMk id="24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1:36.206" v="48" actId="1076"/>
          <ac:cxnSpMkLst>
            <pc:docMk/>
            <pc:sldMk cId="1345097496" sldId="622"/>
            <ac:cxnSpMk id="27" creationId="{00000000-0000-0000-0000-000000000000}"/>
          </ac:cxnSpMkLst>
        </pc:cxnChg>
      </pc:sldChg>
      <pc:sldChg chg="delSp modSp mod">
        <pc:chgData name="Stewart Gale" userId="3647ddd2-6040-41ae-a96d-232c23482af8" providerId="ADAL" clId="{C12BC903-E7BB-4594-A123-87270F3DE8FC}" dt="2023-08-17T10:52:01.483" v="57" actId="1076"/>
        <pc:sldMkLst>
          <pc:docMk/>
          <pc:sldMk cId="3163144407" sldId="623"/>
        </pc:sldMkLst>
        <pc:spChg chg="mod">
          <ac:chgData name="Stewart Gale" userId="3647ddd2-6040-41ae-a96d-232c23482af8" providerId="ADAL" clId="{C12BC903-E7BB-4594-A123-87270F3DE8FC}" dt="2023-08-17T10:52:01.483" v="57" actId="1076"/>
          <ac:spMkLst>
            <pc:docMk/>
            <pc:sldMk cId="3163144407" sldId="623"/>
            <ac:spMk id="5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2:01.483" v="57" actId="1076"/>
          <ac:spMkLst>
            <pc:docMk/>
            <pc:sldMk cId="3163144407" sldId="623"/>
            <ac:spMk id="6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2:01.483" v="57" actId="1076"/>
          <ac:spMkLst>
            <pc:docMk/>
            <pc:sldMk cId="3163144407" sldId="623"/>
            <ac:spMk id="8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2:01.483" v="57" actId="1076"/>
          <ac:spMkLst>
            <pc:docMk/>
            <pc:sldMk cId="3163144407" sldId="623"/>
            <ac:spMk id="9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2:01.483" v="57" actId="1076"/>
          <ac:spMkLst>
            <pc:docMk/>
            <pc:sldMk cId="3163144407" sldId="623"/>
            <ac:spMk id="12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2:01.483" v="57" actId="1076"/>
          <ac:spMkLst>
            <pc:docMk/>
            <pc:sldMk cId="3163144407" sldId="623"/>
            <ac:spMk id="13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2:01.483" v="57" actId="1076"/>
          <ac:spMkLst>
            <pc:docMk/>
            <pc:sldMk cId="3163144407" sldId="623"/>
            <ac:spMk id="14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2:01.483" v="57" actId="1076"/>
          <ac:spMkLst>
            <pc:docMk/>
            <pc:sldMk cId="3163144407" sldId="623"/>
            <ac:spMk id="19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2:01.483" v="57" actId="1076"/>
          <ac:spMkLst>
            <pc:docMk/>
            <pc:sldMk cId="3163144407" sldId="623"/>
            <ac:spMk id="21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2:01.483" v="57" actId="1076"/>
          <ac:spMkLst>
            <pc:docMk/>
            <pc:sldMk cId="3163144407" sldId="623"/>
            <ac:spMk id="24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2:01.483" v="57" actId="1076"/>
          <ac:spMkLst>
            <pc:docMk/>
            <pc:sldMk cId="3163144407" sldId="623"/>
            <ac:spMk id="27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3163144407" sldId="623"/>
            <ac:spMk id="28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1:55.402" v="56" actId="1076"/>
          <ac:spMkLst>
            <pc:docMk/>
            <pc:sldMk cId="3163144407" sldId="623"/>
            <ac:spMk id="30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2:01.483" v="57" actId="1076"/>
          <ac:spMkLst>
            <pc:docMk/>
            <pc:sldMk cId="3163144407" sldId="623"/>
            <ac:spMk id="32" creationId="{00000000-0000-0000-0000-000000000000}"/>
          </ac:spMkLst>
        </pc:spChg>
        <pc:grpChg chg="del mod">
          <ac:chgData name="Stewart Gale" userId="3647ddd2-6040-41ae-a96d-232c23482af8" providerId="ADAL" clId="{C12BC903-E7BB-4594-A123-87270F3DE8FC}" dt="2023-08-17T10:51:39.604" v="49" actId="478"/>
          <ac:grpSpMkLst>
            <pc:docMk/>
            <pc:sldMk cId="3163144407" sldId="623"/>
            <ac:grpSpMk id="26" creationId="{00000000-0000-0000-0000-000000000000}"/>
          </ac:grpSpMkLst>
        </pc:grpChg>
        <pc:cxnChg chg="mod">
          <ac:chgData name="Stewart Gale" userId="3647ddd2-6040-41ae-a96d-232c23482af8" providerId="ADAL" clId="{C12BC903-E7BB-4594-A123-87270F3DE8FC}" dt="2023-08-17T10:52:01.483" v="57" actId="1076"/>
          <ac:cxnSpMkLst>
            <pc:docMk/>
            <pc:sldMk cId="3163144407" sldId="623"/>
            <ac:cxnSpMk id="2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2:01.483" v="57" actId="1076"/>
          <ac:cxnSpMkLst>
            <pc:docMk/>
            <pc:sldMk cId="3163144407" sldId="623"/>
            <ac:cxnSpMk id="3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2:01.483" v="57" actId="1076"/>
          <ac:cxnSpMkLst>
            <pc:docMk/>
            <pc:sldMk cId="3163144407" sldId="62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2:01.483" v="57" actId="1076"/>
          <ac:cxnSpMkLst>
            <pc:docMk/>
            <pc:sldMk cId="3163144407" sldId="623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2:01.483" v="57" actId="1076"/>
          <ac:cxnSpMkLst>
            <pc:docMk/>
            <pc:sldMk cId="3163144407" sldId="623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2:01.483" v="57" actId="1076"/>
          <ac:cxnSpMkLst>
            <pc:docMk/>
            <pc:sldMk cId="3163144407" sldId="623"/>
            <ac:cxnSpMk id="18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2:01.483" v="57" actId="1076"/>
          <ac:cxnSpMkLst>
            <pc:docMk/>
            <pc:sldMk cId="3163144407" sldId="623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52:01.483" v="57" actId="1076"/>
          <ac:cxnSpMkLst>
            <pc:docMk/>
            <pc:sldMk cId="3163144407" sldId="623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3163144407" sldId="623"/>
            <ac:cxnSpMk id="29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C12BC903-E7BB-4594-A123-87270F3DE8FC}" dt="2023-08-17T10:55:43.562" v="121"/>
        <pc:sldMkLst>
          <pc:docMk/>
          <pc:sldMk cId="2735266107" sldId="624"/>
        </pc:sldMkLst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2735266107" sldId="624"/>
            <ac:spMk id="3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4:16.672" v="105" actId="1076"/>
          <ac:spMkLst>
            <pc:docMk/>
            <pc:sldMk cId="2735266107" sldId="624"/>
            <ac:spMk id="5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4:51.508" v="115" actId="1076"/>
          <ac:spMkLst>
            <pc:docMk/>
            <pc:sldMk cId="2735266107" sldId="624"/>
            <ac:spMk id="6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4:23.002" v="107" actId="1076"/>
          <ac:spMkLst>
            <pc:docMk/>
            <pc:sldMk cId="2735266107" sldId="624"/>
            <ac:spMk id="7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5:39.022" v="120" actId="1076"/>
          <ac:spMkLst>
            <pc:docMk/>
            <pc:sldMk cId="2735266107" sldId="624"/>
            <ac:spMk id="10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2:43.476" v="72" actId="1076"/>
          <ac:spMkLst>
            <pc:docMk/>
            <pc:sldMk cId="2735266107" sldId="624"/>
            <ac:spMk id="13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4:46.712" v="114" actId="1076"/>
          <ac:spMkLst>
            <pc:docMk/>
            <pc:sldMk cId="2735266107" sldId="624"/>
            <ac:spMk id="15" creationId="{00000000-0000-0000-0000-000000000000}"/>
          </ac:spMkLst>
        </pc:spChg>
        <pc:grpChg chg="del mod">
          <ac:chgData name="Stewart Gale" userId="3647ddd2-6040-41ae-a96d-232c23482af8" providerId="ADAL" clId="{C12BC903-E7BB-4594-A123-87270F3DE8FC}" dt="2023-08-17T10:52:22.813" v="64" actId="478"/>
          <ac:grpSpMkLst>
            <pc:docMk/>
            <pc:sldMk cId="2735266107" sldId="62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2735266107" sldId="624"/>
            <ac:cxnSpMk id="4" creationId="{00000000-0000-0000-0000-000000000000}"/>
          </ac:cxnSpMkLst>
        </pc:cxnChg>
      </pc:sldChg>
      <pc:sldChg chg="modSp">
        <pc:chgData name="Stewart Gale" userId="3647ddd2-6040-41ae-a96d-232c23482af8" providerId="ADAL" clId="{C12BC903-E7BB-4594-A123-87270F3DE8FC}" dt="2023-08-17T10:49:05.754" v="2"/>
        <pc:sldMkLst>
          <pc:docMk/>
          <pc:sldMk cId="2719872354" sldId="625"/>
        </pc:sldMkLst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2719872354" sldId="625"/>
            <ac:spMk id="3" creationId="{1DCD659B-9B0F-4736-B272-47379BEFFD3A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2719872354" sldId="625"/>
            <ac:spMk id="5" creationId="{00000000-0000-0000-0000-000000000000}"/>
          </ac:spMkLst>
        </pc:spChg>
        <pc:grpChg chg="mod">
          <ac:chgData name="Stewart Gale" userId="3647ddd2-6040-41ae-a96d-232c23482af8" providerId="ADAL" clId="{C12BC903-E7BB-4594-A123-87270F3DE8FC}" dt="2023-08-17T10:49:05.754" v="2"/>
          <ac:grpSpMkLst>
            <pc:docMk/>
            <pc:sldMk cId="2719872354" sldId="625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2719872354" sldId="625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C12BC903-E7BB-4594-A123-87270F3DE8FC}" dt="2023-08-17T10:51:15.970" v="41" actId="1076"/>
        <pc:sldMkLst>
          <pc:docMk/>
          <pc:sldMk cId="2291395466" sldId="626"/>
        </pc:sldMkLst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k cId="2291395466" sldId="626"/>
            <ac:spMk id="3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51:07.630" v="40" actId="1076"/>
          <ac:spMkLst>
            <pc:docMk/>
            <pc:sldMk cId="2291395466" sldId="626"/>
            <ac:spMk id="13" creationId="{00000000-0000-0000-0000-000000000000}"/>
          </ac:spMkLst>
        </pc:spChg>
        <pc:grpChg chg="del mod">
          <ac:chgData name="Stewart Gale" userId="3647ddd2-6040-41ae-a96d-232c23482af8" providerId="ADAL" clId="{C12BC903-E7BB-4594-A123-87270F3DE8FC}" dt="2023-08-17T10:50:32.313" v="29" actId="478"/>
          <ac:grpSpMkLst>
            <pc:docMk/>
            <pc:sldMk cId="2291395466" sldId="626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C12BC903-E7BB-4594-A123-87270F3DE8FC}" dt="2023-08-17T10:51:15.970" v="41" actId="1076"/>
          <ac:picMkLst>
            <pc:docMk/>
            <pc:sldMk cId="2291395466" sldId="626"/>
            <ac:picMk id="5" creationId="{00000000-0000-0000-0000-000000000000}"/>
          </ac:picMkLst>
        </pc:picChg>
        <pc:cxnChg chg="mod">
          <ac:chgData name="Stewart Gale" userId="3647ddd2-6040-41ae-a96d-232c23482af8" providerId="ADAL" clId="{C12BC903-E7BB-4594-A123-87270F3DE8FC}" dt="2023-08-17T10:49:05.754" v="2"/>
          <ac:cxnSpMkLst>
            <pc:docMk/>
            <pc:sldMk cId="2291395466" sldId="626"/>
            <ac:cxnSpMk id="4" creationId="{00000000-0000-0000-0000-000000000000}"/>
          </ac:cxnSpMkLst>
        </pc:cxnChg>
      </pc:sldChg>
      <pc:sldChg chg="new del">
        <pc:chgData name="Stewart Gale" userId="3647ddd2-6040-41ae-a96d-232c23482af8" providerId="ADAL" clId="{C12BC903-E7BB-4594-A123-87270F3DE8FC}" dt="2023-08-17T10:48:59.879" v="1" actId="47"/>
        <pc:sldMkLst>
          <pc:docMk/>
          <pc:sldMk cId="2378950100" sldId="627"/>
        </pc:sldMkLst>
      </pc:sldChg>
      <pc:sldMasterChg chg="modSp modSldLayout">
        <pc:chgData name="Stewart Gale" userId="3647ddd2-6040-41ae-a96d-232c23482af8" providerId="ADAL" clId="{C12BC903-E7BB-4594-A123-87270F3DE8FC}" dt="2023-08-17T10:49:05.754" v="2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C12BC903-E7BB-4594-A123-87270F3DE8FC}" dt="2023-08-17T10:49:05.754" v="2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C12BC903-E7BB-4594-A123-87270F3DE8FC}" dt="2023-08-17T10:49:05.754" v="2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12BC903-E7BB-4594-A123-87270F3DE8FC}" dt="2023-08-17T10:49:05.754" v="2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12BC903-E7BB-4594-A123-87270F3DE8FC}" dt="2023-08-17T10:49:05.754" v="2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12BC903-E7BB-4594-A123-87270F3DE8FC}" dt="2023-08-17T10:49:05.754" v="2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12BC903-E7BB-4594-A123-87270F3DE8FC}" dt="2023-08-17T10:49:05.754" v="2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12BC903-E7BB-4594-A123-87270F3DE8FC}" dt="2023-08-17T10:49:05.754" v="2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C12BC903-E7BB-4594-A123-87270F3DE8FC}" dt="2023-08-17T10:49:05.754" v="2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C12BC903-E7BB-4594-A123-87270F3DE8FC}" dt="2023-08-17T10:49:05.754" v="2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5F6AD6CC-5FBB-42CE-8619-37CD69B32066}"/>
    <pc:docChg chg="modSld">
      <pc:chgData name="Stewart Gale" userId="3647ddd2-6040-41ae-a96d-232c23482af8" providerId="ADAL" clId="{5F6AD6CC-5FBB-42CE-8619-37CD69B32066}" dt="2022-09-19T04:03:27.775" v="1" actId="20577"/>
      <pc:docMkLst>
        <pc:docMk/>
      </pc:docMkLst>
      <pc:sldChg chg="modSp mod">
        <pc:chgData name="Stewart Gale" userId="3647ddd2-6040-41ae-a96d-232c23482af8" providerId="ADAL" clId="{5F6AD6CC-5FBB-42CE-8619-37CD69B32066}" dt="2022-09-19T04:03:27.775" v="1" actId="20577"/>
        <pc:sldMkLst>
          <pc:docMk/>
          <pc:sldMk cId="2719872354" sldId="625"/>
        </pc:sldMkLst>
        <pc:spChg chg="mod">
          <ac:chgData name="Stewart Gale" userId="3647ddd2-6040-41ae-a96d-232c23482af8" providerId="ADAL" clId="{5F6AD6CC-5FBB-42CE-8619-37CD69B32066}" dt="2022-09-19T04:03:27.775" v="1" actId="20577"/>
          <ac:spMkLst>
            <pc:docMk/>
            <pc:sldMk cId="2719872354" sldId="625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20/09/2023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20/09/2023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vimeo.com/828179328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404664"/>
            <a:ext cx="1123324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Algebraic Methods</a:t>
            </a:r>
          </a:p>
          <a:p>
            <a:pPr algn="ctr"/>
            <a:r>
              <a:rPr lang="en-GB" sz="8800" dirty="0"/>
              <a:t>Algebraic Long Division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7</a:t>
            </a:r>
          </a:p>
          <a:p>
            <a:pPr algn="ctr"/>
            <a:r>
              <a:rPr lang="en-GB" sz="8800" dirty="0"/>
              <a:t>(Part 2 of 5)</a:t>
            </a:r>
          </a:p>
        </p:txBody>
      </p:sp>
    </p:spTree>
    <p:extLst>
      <p:ext uri="{BB962C8B-B14F-4D97-AF65-F5344CB8AC3E}">
        <p14:creationId xmlns:p14="http://schemas.microsoft.com/office/powerpoint/2010/main" val="2719872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757517" y="602907"/>
            <a:ext cx="8676965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Algebraic Long Division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07568" y="2485577"/>
                <a:ext cx="748883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i="1">
                          <a:latin typeface="Cambria Math"/>
                        </a:rPr>
                        <m:t>11÷4=2 </m:t>
                      </m:r>
                      <m:r>
                        <a:rPr lang="en-US" sz="8800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8800" i="1">
                          <a:latin typeface="Cambria Math"/>
                        </a:rPr>
                        <m:t> 3</m:t>
                      </m:r>
                    </m:oMath>
                  </m:oMathPara>
                </a14:m>
                <a:endParaRPr lang="en-GB" sz="8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2485577"/>
                <a:ext cx="7488832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137156" y="4854713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dividend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67809" y="5147100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divisor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6352" y="4942173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quotient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24393" y="5617547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remainder</a:t>
            </a:r>
          </a:p>
        </p:txBody>
      </p:sp>
      <p:cxnSp>
        <p:nvCxnSpPr>
          <p:cNvPr id="11" name="Straight Arrow Connector 10"/>
          <p:cNvCxnSpPr>
            <a:stCxn id="6" idx="0"/>
          </p:cNvCxnSpPr>
          <p:nvPr/>
        </p:nvCxnSpPr>
        <p:spPr>
          <a:xfrm flipV="1">
            <a:off x="2073260" y="3918606"/>
            <a:ext cx="720080" cy="936104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7" idx="0"/>
          </p:cNvCxnSpPr>
          <p:nvPr/>
        </p:nvCxnSpPr>
        <p:spPr>
          <a:xfrm flipV="1">
            <a:off x="5303913" y="3874815"/>
            <a:ext cx="0" cy="1272282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7506392" y="3962276"/>
            <a:ext cx="576064" cy="979894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9444373" y="3760487"/>
            <a:ext cx="1224136" cy="1892852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9013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59396" y="270800"/>
            <a:ext cx="108732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Learn how to do </a:t>
            </a:r>
          </a:p>
          <a:p>
            <a:pPr algn="ctr"/>
            <a:r>
              <a:rPr lang="en-GB" sz="6600" b="1" dirty="0"/>
              <a:t>algebraic long division </a:t>
            </a:r>
          </a:p>
          <a:p>
            <a:pPr algn="ctr"/>
            <a:r>
              <a:rPr lang="en-GB" sz="6600" dirty="0"/>
              <a:t>by clicking the symbol below.</a:t>
            </a:r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4974" t="6710" r="5502" b="3765"/>
          <a:stretch/>
        </p:blipFill>
        <p:spPr>
          <a:xfrm>
            <a:off x="4511824" y="3645024"/>
            <a:ext cx="2930586" cy="293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95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2517556" y="1883733"/>
            <a:ext cx="1800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 flipV="1">
            <a:off x="4317756" y="1235661"/>
            <a:ext cx="0" cy="6480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4317756" y="1235661"/>
            <a:ext cx="52763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81288" y="1154482"/>
                <a:ext cx="163535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+ 5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288" y="1154482"/>
                <a:ext cx="1635352" cy="830997"/>
              </a:xfrm>
              <a:prstGeom prst="rect">
                <a:avLst/>
              </a:prstGeom>
              <a:blipFill>
                <a:blip r:embed="rId2"/>
                <a:stretch>
                  <a:fillRect t="-16058" r="-33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483968" y="1154481"/>
                <a:ext cx="556433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6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3</a:t>
                </a:r>
                <a:r>
                  <a:rPr lang="en-GB" sz="4800" dirty="0"/>
                  <a:t> + 28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r>
                  <a:rPr lang="en-GB" sz="4800" dirty="0"/>
                  <a:t> – 7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+ 15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968" y="1154481"/>
                <a:ext cx="5564332" cy="830997"/>
              </a:xfrm>
              <a:prstGeom prst="rect">
                <a:avLst/>
              </a:prstGeom>
              <a:blipFill>
                <a:blip r:embed="rId3"/>
                <a:stretch>
                  <a:fillRect l="-5044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483968" y="404667"/>
                <a:ext cx="114964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6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endParaRPr lang="en-GB" sz="4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3968" y="404667"/>
                <a:ext cx="1149648" cy="830997"/>
              </a:xfrm>
              <a:prstGeom prst="rect">
                <a:avLst/>
              </a:prstGeom>
              <a:blipFill>
                <a:blip r:embed="rId4"/>
                <a:stretch>
                  <a:fillRect l="-24468" t="-16058" r="-4255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491979" y="1985478"/>
                <a:ext cx="284803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6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3</a:t>
                </a:r>
                <a:r>
                  <a:rPr lang="en-GB" sz="4800" dirty="0"/>
                  <a:t> + 30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endParaRPr lang="en-GB" sz="4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979" y="1985478"/>
                <a:ext cx="2848030" cy="830997"/>
              </a:xfrm>
              <a:prstGeom prst="rect">
                <a:avLst/>
              </a:prstGeom>
              <a:blipFill>
                <a:blip r:embed="rId5"/>
                <a:stretch>
                  <a:fillRect l="-9850" t="-16176" r="-342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4483968" y="2816472"/>
            <a:ext cx="26618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89600" y="2816475"/>
                <a:ext cx="30963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–   2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r>
                  <a:rPr lang="en-GB" sz="4800" dirty="0"/>
                  <a:t> – 7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9600" y="2816475"/>
                <a:ext cx="3096344" cy="830997"/>
              </a:xfrm>
              <a:prstGeom prst="rect">
                <a:avLst/>
              </a:prstGeom>
              <a:blipFill>
                <a:blip r:embed="rId6"/>
                <a:stretch>
                  <a:fillRect l="-9073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489600" y="404667"/>
                <a:ext cx="165618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–   2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9600" y="404667"/>
                <a:ext cx="1656184" cy="830997"/>
              </a:xfrm>
              <a:prstGeom prst="rect">
                <a:avLst/>
              </a:prstGeom>
              <a:blipFill>
                <a:blip r:embed="rId7"/>
                <a:stretch>
                  <a:fillRect l="-16974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472956" y="3647472"/>
                <a:ext cx="332901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–   2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 </a:t>
                </a:r>
                <a:r>
                  <a:rPr lang="en-GB" sz="4800" dirty="0"/>
                  <a:t>– 10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956" y="3647472"/>
                <a:ext cx="3329012" cy="830997"/>
              </a:xfrm>
              <a:prstGeom prst="rect">
                <a:avLst/>
              </a:prstGeom>
              <a:blipFill>
                <a:blip r:embed="rId8"/>
                <a:stretch>
                  <a:fillRect l="-8425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>
            <a:off x="5489600" y="4470716"/>
            <a:ext cx="288032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721848" y="1985476"/>
            <a:ext cx="0" cy="830996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577834" y="4478469"/>
                <a:ext cx="222893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3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 + 15 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834" y="4478469"/>
                <a:ext cx="2228931" cy="830997"/>
              </a:xfrm>
              <a:prstGeom prst="rect">
                <a:avLst/>
              </a:prstGeom>
              <a:blipFill>
                <a:blip r:embed="rId9"/>
                <a:stretch>
                  <a:fillRect l="-12295" t="-16176" r="-16120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7241974" y="410809"/>
            <a:ext cx="1343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+ 3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9017992" y="1985476"/>
            <a:ext cx="0" cy="2492990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577834" y="5196049"/>
                <a:ext cx="223956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3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 + 15 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834" y="5196049"/>
                <a:ext cx="2239563" cy="830997"/>
              </a:xfrm>
              <a:prstGeom prst="rect">
                <a:avLst/>
              </a:prstGeom>
              <a:blipFill>
                <a:blip r:embed="rId10"/>
                <a:stretch>
                  <a:fillRect l="-12262" t="-16058" r="-15804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/>
          <p:cNvCxnSpPr/>
          <p:nvPr/>
        </p:nvCxnSpPr>
        <p:spPr>
          <a:xfrm>
            <a:off x="7603604" y="5984437"/>
            <a:ext cx="208797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043744" y="6027005"/>
            <a:ext cx="59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175984" y="-2902"/>
                <a:ext cx="382969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How many times does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go into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6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984" y="-2902"/>
                <a:ext cx="3829698" cy="369332"/>
              </a:xfrm>
              <a:prstGeom prst="rect">
                <a:avLst/>
              </a:prstGeom>
              <a:blipFill>
                <a:blip r:embed="rId11"/>
                <a:stretch>
                  <a:fillRect l="-1433" t="-10000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/>
          <p:nvPr/>
        </p:nvCxnSpPr>
        <p:spPr>
          <a:xfrm flipH="1">
            <a:off x="5544460" y="362857"/>
            <a:ext cx="232229" cy="203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642698" y="2193140"/>
                <a:ext cx="260999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Multiply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6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 by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+5)</m:t>
                    </m:r>
                  </m:oMath>
                </a14:m>
                <a:r>
                  <a:rPr lang="en-GB" dirty="0"/>
                  <a:t>. The first term should match with above.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698" y="2193140"/>
                <a:ext cx="2609991" cy="923330"/>
              </a:xfrm>
              <a:prstGeom prst="rect">
                <a:avLst/>
              </a:prstGeom>
              <a:blipFill>
                <a:blip r:embed="rId12"/>
                <a:stretch>
                  <a:fillRect l="-1865" t="-3974" b="-9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/>
          <p:nvPr/>
        </p:nvCxnSpPr>
        <p:spPr>
          <a:xfrm>
            <a:off x="4034971" y="2278743"/>
            <a:ext cx="464458" cy="29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9516237" y="2097349"/>
            <a:ext cx="12969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Subtract and carry down next term.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8201025" y="2465527"/>
            <a:ext cx="1352088" cy="4205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852344" y="-32771"/>
                <a:ext cx="282745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Now repeat! How many times does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go into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−2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2344" y="-32771"/>
                <a:ext cx="2827450" cy="646331"/>
              </a:xfrm>
              <a:prstGeom prst="rect">
                <a:avLst/>
              </a:prstGeom>
              <a:blipFill>
                <a:blip r:embed="rId13"/>
                <a:stretch>
                  <a:fillRect l="-1724" t="-5660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/>
          <p:cNvCxnSpPr/>
          <p:nvPr/>
        </p:nvCxnSpPr>
        <p:spPr>
          <a:xfrm flipH="1">
            <a:off x="7096125" y="237105"/>
            <a:ext cx="773372" cy="362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742357" y="6015844"/>
            <a:ext cx="1296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is the remainder.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7988300" y="6311904"/>
            <a:ext cx="952500" cy="2031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10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2" grpId="0"/>
      <p:bldP spid="13" grpId="0"/>
      <p:bldP spid="14" grpId="0"/>
      <p:bldP spid="19" grpId="0"/>
      <p:bldP spid="21" grpId="0"/>
      <p:bldP spid="24" grpId="0"/>
      <p:bldP spid="27" grpId="0"/>
      <p:bldP spid="11" grpId="0"/>
      <p:bldP spid="26" grpId="0"/>
      <p:bldP spid="30" grpId="0"/>
      <p:bldP spid="34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>
            <a:off x="2144825" y="2741684"/>
            <a:ext cx="1800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 flipV="1">
            <a:off x="3945025" y="2093612"/>
            <a:ext cx="0" cy="6480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3945025" y="2093612"/>
            <a:ext cx="52763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41622" y="1969072"/>
                <a:ext cx="163535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- 1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1622" y="1969072"/>
                <a:ext cx="1635352" cy="830997"/>
              </a:xfrm>
              <a:prstGeom prst="rect">
                <a:avLst/>
              </a:prstGeom>
              <a:blipFill>
                <a:blip r:embed="rId2"/>
                <a:stretch>
                  <a:fillRect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11237" y="2012432"/>
                <a:ext cx="556433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3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3</a:t>
                </a:r>
                <a:r>
                  <a:rPr lang="en-GB" sz="4800" dirty="0"/>
                  <a:t>  +   0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r>
                  <a:rPr lang="en-GB" sz="4800" dirty="0"/>
                  <a:t> – 2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dirty="0"/>
                  <a:t>  + 4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237" y="2012432"/>
                <a:ext cx="5564332" cy="830997"/>
              </a:xfrm>
              <a:prstGeom prst="rect">
                <a:avLst/>
              </a:prstGeom>
              <a:blipFill>
                <a:blip r:embed="rId3"/>
                <a:stretch>
                  <a:fillRect l="-4929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111237" y="1262618"/>
                <a:ext cx="114964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3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endParaRPr lang="en-GB" sz="4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1237" y="1262618"/>
                <a:ext cx="1149648" cy="830997"/>
              </a:xfrm>
              <a:prstGeom prst="rect">
                <a:avLst/>
              </a:prstGeom>
              <a:blipFill>
                <a:blip r:embed="rId4"/>
                <a:stretch>
                  <a:fillRect l="-23810" t="-16176" r="-4233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06549" y="2564029"/>
                <a:ext cx="295022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3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3</a:t>
                </a:r>
                <a:r>
                  <a:rPr lang="en-GB" sz="4800" dirty="0"/>
                  <a:t> –    3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800" baseline="30000" dirty="0"/>
                  <a:t>2</a:t>
                </a:r>
                <a:endParaRPr lang="en-GB" sz="4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6549" y="2564029"/>
                <a:ext cx="2950220" cy="830997"/>
              </a:xfrm>
              <a:prstGeom prst="rect">
                <a:avLst/>
              </a:prstGeom>
              <a:blipFill>
                <a:blip r:embed="rId5"/>
                <a:stretch>
                  <a:fillRect l="-9504" t="-16176" r="-330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4111237" y="3331523"/>
            <a:ext cx="26618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977169" y="3382326"/>
                <a:ext cx="37595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     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7169" y="3382326"/>
                <a:ext cx="3759596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116869" y="1262618"/>
                <a:ext cx="1851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 +   3</a:t>
                </a:r>
                <a14:m>
                  <m:oMath xmlns:m="http://schemas.openxmlformats.org/officeDocument/2006/math">
                    <m:r>
                      <a:rPr lang="en-GB" sz="4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6869" y="1262618"/>
                <a:ext cx="1851000" cy="830997"/>
              </a:xfrm>
              <a:prstGeom prst="rect">
                <a:avLst/>
              </a:prstGeom>
              <a:blipFill>
                <a:blip r:embed="rId7"/>
                <a:stretch>
                  <a:fillRect l="-7237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706253" y="3903443"/>
                <a:ext cx="27112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6253" y="3903443"/>
                <a:ext cx="2711276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>
            <a:off x="5875769" y="4650487"/>
            <a:ext cx="24260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463417" y="2741827"/>
            <a:ext cx="0" cy="830996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816080" y="1268760"/>
                <a:ext cx="134397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1268760"/>
                <a:ext cx="1343970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 flipH="1">
            <a:off x="8856061" y="2792487"/>
            <a:ext cx="19314" cy="1793585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37914" y="401712"/>
                <a:ext cx="11246718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Find the remainder when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en-GB" sz="3600" dirty="0"/>
                  <a:t> is divided by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914" y="401712"/>
                <a:ext cx="11246718" cy="646331"/>
              </a:xfrm>
              <a:prstGeom prst="rect">
                <a:avLst/>
              </a:prstGeom>
              <a:blipFill>
                <a:blip r:embed="rId10"/>
                <a:stretch>
                  <a:fillRect t="-2308" r="-53" b="-20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067591" y="4568019"/>
                <a:ext cx="27112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7591" y="4568019"/>
                <a:ext cx="2711276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074372" y="5087964"/>
                <a:ext cx="27112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372" y="5087964"/>
                <a:ext cx="2711276" cy="8309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 flipV="1">
            <a:off x="7730474" y="5832846"/>
            <a:ext cx="1368341" cy="229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484634" y="5805832"/>
                <a:ext cx="89611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4634" y="5805832"/>
                <a:ext cx="896118" cy="83099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4346280" y="5976582"/>
            <a:ext cx="33921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The remainder is 5.</a:t>
            </a:r>
          </a:p>
        </p:txBody>
      </p:sp>
    </p:spTree>
    <p:extLst>
      <p:ext uri="{BB962C8B-B14F-4D97-AF65-F5344CB8AC3E}">
        <p14:creationId xmlns:p14="http://schemas.microsoft.com/office/powerpoint/2010/main" val="134509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2" grpId="0"/>
      <p:bldP spid="13" grpId="0"/>
      <p:bldP spid="14" grpId="0"/>
      <p:bldP spid="21" grpId="0"/>
      <p:bldP spid="25" grpId="0"/>
      <p:bldP spid="26" grpId="0"/>
      <p:bldP spid="28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106506" y="3897981"/>
                <a:ext cx="353678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   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−12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6506" y="3897981"/>
                <a:ext cx="3536787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/>
          <p:cNvCxnSpPr/>
          <p:nvPr/>
        </p:nvCxnSpPr>
        <p:spPr>
          <a:xfrm>
            <a:off x="2068554" y="2813692"/>
            <a:ext cx="1800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 flipV="1">
            <a:off x="3868754" y="2165620"/>
            <a:ext cx="0" cy="6480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3868754" y="2165620"/>
            <a:ext cx="52763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30686" y="2046341"/>
                <a:ext cx="163535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686" y="2046341"/>
                <a:ext cx="1635352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34965" y="2122540"/>
                <a:ext cx="63037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−5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−16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+10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965" y="2122540"/>
                <a:ext cx="6303776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034966" y="1334626"/>
                <a:ext cx="114964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4966" y="1334626"/>
                <a:ext cx="1149648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81306" y="2640326"/>
                <a:ext cx="298558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−8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1306" y="2640326"/>
                <a:ext cx="2985587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>
            <a:off x="4073066" y="3416231"/>
            <a:ext cx="26618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119044" y="3349559"/>
                <a:ext cx="371005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   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3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−16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9044" y="3349559"/>
                <a:ext cx="3710051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084141" y="1320112"/>
                <a:ext cx="165618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4141" y="1320112"/>
                <a:ext cx="1656184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>
            <a:off x="5608923" y="4699000"/>
            <a:ext cx="288032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7291885" y="2826535"/>
            <a:ext cx="5195" cy="578110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131631" y="4624203"/>
                <a:ext cx="277848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+10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1631" y="4624203"/>
                <a:ext cx="2778487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672064" y="1340768"/>
                <a:ext cx="134397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1340768"/>
                <a:ext cx="1343970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 flipH="1">
            <a:off x="9110016" y="2877338"/>
            <a:ext cx="11424" cy="1546485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097090" y="5150471"/>
                <a:ext cx="286951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+16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7090" y="5150471"/>
                <a:ext cx="2869512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/>
          <p:cNvCxnSpPr/>
          <p:nvPr/>
        </p:nvCxnSpPr>
        <p:spPr>
          <a:xfrm>
            <a:off x="7596739" y="5919661"/>
            <a:ext cx="208797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756888" y="5824597"/>
                <a:ext cx="100455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888" y="5824597"/>
                <a:ext cx="1004556" cy="8309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41439" y="385945"/>
                <a:ext cx="11709122" cy="5847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Find the remainder when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3200" i="1">
                        <a:latin typeface="Cambria Math" panose="02040503050406030204" pitchFamily="18" charset="0"/>
                      </a:rPr>
                      <m:t>−5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200" i="1">
                        <a:latin typeface="Cambria Math" panose="02040503050406030204" pitchFamily="18" charset="0"/>
                      </a:rPr>
                      <m:t>−16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+10</m:t>
                    </m:r>
                  </m:oMath>
                </a14:m>
                <a:r>
                  <a:rPr lang="en-GB" sz="3200" dirty="0"/>
                  <a:t> is divided by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−4</m:t>
                    </m:r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439" y="385945"/>
                <a:ext cx="11709122" cy="584775"/>
              </a:xfrm>
              <a:prstGeom prst="rect">
                <a:avLst/>
              </a:prstGeom>
              <a:blipFill>
                <a:blip r:embed="rId13"/>
                <a:stretch>
                  <a:fillRect b="-175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4080321" y="6030577"/>
            <a:ext cx="350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The remainder is -6.</a:t>
            </a:r>
          </a:p>
        </p:txBody>
      </p:sp>
    </p:spTree>
    <p:extLst>
      <p:ext uri="{BB962C8B-B14F-4D97-AF65-F5344CB8AC3E}">
        <p14:creationId xmlns:p14="http://schemas.microsoft.com/office/powerpoint/2010/main" val="316314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  <p:bldP spid="6" grpId="0"/>
      <p:bldP spid="8" grpId="0"/>
      <p:bldP spid="9" grpId="0"/>
      <p:bldP spid="12" grpId="0"/>
      <p:bldP spid="13" grpId="0"/>
      <p:bldP spid="19" grpId="0"/>
      <p:bldP spid="21" grpId="0"/>
      <p:bldP spid="24" grpId="0"/>
      <p:bldP spid="27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03111" y="390048"/>
                <a:ext cx="6984775" cy="7694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Divide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8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sz="4400" dirty="0"/>
                  <a:t> by </a:t>
                </a:r>
                <a14:m>
                  <m:oMath xmlns:m="http://schemas.openxmlformats.org/officeDocument/2006/math">
                    <m:r>
                      <a:rPr lang="en-GB" sz="44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111" y="390048"/>
                <a:ext cx="6984775" cy="769441"/>
              </a:xfrm>
              <a:prstGeom prst="rect">
                <a:avLst/>
              </a:prstGeom>
              <a:blipFill>
                <a:blip r:embed="rId2"/>
                <a:stretch>
                  <a:fillRect t="-5333" b="-24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435765" y="4127772"/>
                <a:ext cx="353678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   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765" y="4127772"/>
                <a:ext cx="3536787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2397813" y="3043483"/>
            <a:ext cx="1800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198013" y="2395411"/>
            <a:ext cx="0" cy="6480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98013" y="2395411"/>
            <a:ext cx="52763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082803" y="2276132"/>
                <a:ext cx="201249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803" y="2276132"/>
                <a:ext cx="2012497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364224" y="2352331"/>
                <a:ext cx="63037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8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+0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+0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4224" y="2352331"/>
                <a:ext cx="6303776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320136" y="1536266"/>
                <a:ext cx="101169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1536266"/>
                <a:ext cx="1011694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310565" y="2870117"/>
                <a:ext cx="298558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8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−4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565" y="2870117"/>
                <a:ext cx="2985587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/>
          <p:cNvCxnSpPr/>
          <p:nvPr/>
        </p:nvCxnSpPr>
        <p:spPr>
          <a:xfrm>
            <a:off x="4402325" y="3646022"/>
            <a:ext cx="26618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448303" y="3579350"/>
                <a:ext cx="172838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   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303" y="3579350"/>
                <a:ext cx="1728389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/>
          <p:cNvCxnSpPr/>
          <p:nvPr/>
        </p:nvCxnSpPr>
        <p:spPr>
          <a:xfrm>
            <a:off x="5938182" y="4928791"/>
            <a:ext cx="288032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8110119" y="3082016"/>
            <a:ext cx="5195" cy="578110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896200" y="4853994"/>
                <a:ext cx="92230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00" y="4853994"/>
                <a:ext cx="922302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/>
          <p:cNvCxnSpPr/>
          <p:nvPr/>
        </p:nvCxnSpPr>
        <p:spPr>
          <a:xfrm flipH="1">
            <a:off x="9439275" y="3107129"/>
            <a:ext cx="11424" cy="1546485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464152" y="5447238"/>
                <a:ext cx="286951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5447238"/>
                <a:ext cx="2869512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Connector 22"/>
          <p:cNvCxnSpPr/>
          <p:nvPr/>
        </p:nvCxnSpPr>
        <p:spPr>
          <a:xfrm>
            <a:off x="7925998" y="6260369"/>
            <a:ext cx="208797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086147" y="6165305"/>
                <a:ext cx="100455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6147" y="6165305"/>
                <a:ext cx="1004556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4326249" y="1595780"/>
                <a:ext cx="1311448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6249" y="1595780"/>
                <a:ext cx="1311448" cy="8309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5448303" y="1558805"/>
                <a:ext cx="1743811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303" y="1558805"/>
                <a:ext cx="1743811" cy="83099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7136521" y="3533102"/>
                <a:ext cx="1471300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+0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6521" y="3533102"/>
                <a:ext cx="1471300" cy="83099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8751073" y="4825352"/>
                <a:ext cx="107456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1073" y="4825352"/>
                <a:ext cx="1074560" cy="83099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640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  <p:bldP spid="15" grpId="0"/>
      <p:bldP spid="19" grpId="0"/>
      <p:bldP spid="22" grpId="0"/>
      <p:bldP spid="24" grpId="0"/>
      <p:bldP spid="16" grpId="0"/>
      <p:bldP spid="20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03512" y="388439"/>
                <a:ext cx="8573868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b="1" dirty="0"/>
                  <a:t>Fully factorise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latin typeface="Cambria Math" panose="02040503050406030204" pitchFamily="18" charset="0"/>
                      </a:rPr>
                      <m:t>−18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−9</m:t>
                    </m:r>
                  </m:oMath>
                </a14:m>
                <a:endParaRPr lang="en-GB" sz="4400" dirty="0"/>
              </a:p>
              <a:p>
                <a:pPr algn="ctr"/>
                <a:r>
                  <a:rPr lang="en-GB" sz="4400" dirty="0"/>
                  <a:t>given that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−3)</m:t>
                    </m:r>
                  </m:oMath>
                </a14:m>
                <a:r>
                  <a:rPr lang="en-GB" sz="4400" dirty="0"/>
                  <a:t> is a factor.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388439"/>
                <a:ext cx="8573868" cy="1446550"/>
              </a:xfrm>
              <a:prstGeom prst="rect">
                <a:avLst/>
              </a:prstGeom>
              <a:blipFill>
                <a:blip r:embed="rId2"/>
                <a:stretch>
                  <a:fillRect t="-2662" b="-125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459595" y="5682815"/>
                <a:ext cx="7272808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−3)(2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+1)(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+3)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9595" y="5682815"/>
                <a:ext cx="7272808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618487" y="2149022"/>
                <a:ext cx="878497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(2</m:t>
                    </m:r>
                    <m:sSup>
                      <m:sSup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−18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−9)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 ÷</a:t>
                </a:r>
                <a14:m>
                  <m:oMath xmlns:m="http://schemas.openxmlformats.org/officeDocument/2006/math">
                    <m:r>
                      <a:rPr lang="en-GB" sz="4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−3)</m:t>
                    </m:r>
                  </m:oMath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487" y="2149022"/>
                <a:ext cx="8784976" cy="769441"/>
              </a:xfrm>
              <a:prstGeom prst="rect">
                <a:avLst/>
              </a:prstGeom>
              <a:blipFill>
                <a:blip r:embed="rId4"/>
                <a:stretch>
                  <a:fillRect t="-15873" b="-38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284617" y="3829897"/>
                <a:ext cx="5782289" cy="8565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+7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617" y="3829897"/>
                <a:ext cx="5782289" cy="8565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791744" y="3022703"/>
            <a:ext cx="47680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Use long division to get </a:t>
            </a:r>
            <a:endParaRPr lang="en-GB" sz="3600" dirty="0"/>
          </a:p>
        </p:txBody>
      </p:sp>
      <p:sp>
        <p:nvSpPr>
          <p:cNvPr id="10" name="Rectangle 9"/>
          <p:cNvSpPr/>
          <p:nvPr/>
        </p:nvSpPr>
        <p:spPr>
          <a:xfrm>
            <a:off x="3868258" y="4861481"/>
            <a:ext cx="47017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Factorise the quadratic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73526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/>
      <p:bldP spid="6" grpId="0"/>
      <p:bldP spid="7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26158</TotalTime>
  <Words>411</Words>
  <Application>Microsoft Office PowerPoint</Application>
  <PresentationFormat>Widescreen</PresentationFormat>
  <Paragraphs>77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1007</cp:revision>
  <dcterms:created xsi:type="dcterms:W3CDTF">2013-02-28T07:36:55Z</dcterms:created>
  <dcterms:modified xsi:type="dcterms:W3CDTF">2023-09-20T03:13:04Z</dcterms:modified>
</cp:coreProperties>
</file>