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94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601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417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33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173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670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83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779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77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56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6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506AA-CA1E-4EDD-A4B9-8D4991386EC6}" type="datetimeFigureOut">
              <a:rPr lang="en-GB" smtClean="0"/>
              <a:t>10/02/2020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98D0C-AB82-48BD-9174-1AE5B38A6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08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6510967" y="815247"/>
            <a:ext cx="5111828" cy="5585551"/>
            <a:chOff x="683045" y="848299"/>
            <a:chExt cx="4504063" cy="4702362"/>
          </a:xfrm>
        </p:grpSpPr>
        <p:sp>
          <p:nvSpPr>
            <p:cNvPr id="4" name="Rounded Rectangle 3"/>
            <p:cNvSpPr/>
            <p:nvPr/>
          </p:nvSpPr>
          <p:spPr>
            <a:xfrm>
              <a:off x="683045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683045" y="2135437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83045" y="3435425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83045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041354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041354" y="2135437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041354" y="3435425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041354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353937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353937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cxnSp>
          <p:nvCxnSpPr>
            <p:cNvPr id="15" name="Straight Arrow Connector 14"/>
            <p:cNvCxnSpPr>
              <a:stCxn id="4" idx="3"/>
              <a:endCxn id="12" idx="1"/>
            </p:cNvCxnSpPr>
            <p:nvPr/>
          </p:nvCxnSpPr>
          <p:spPr>
            <a:xfrm>
              <a:off x="1828799" y="1255923"/>
              <a:ext cx="525138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3499691" y="1255923"/>
              <a:ext cx="525138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8" idx="2"/>
              <a:endCxn id="9" idx="0"/>
            </p:cNvCxnSpPr>
            <p:nvPr/>
          </p:nvCxnSpPr>
          <p:spPr>
            <a:xfrm>
              <a:off x="4614231" y="1663547"/>
              <a:ext cx="0" cy="47189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4614231" y="2950685"/>
              <a:ext cx="0" cy="47189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4614231" y="4250673"/>
              <a:ext cx="0" cy="47189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1" idx="1"/>
              <a:endCxn id="13" idx="3"/>
            </p:cNvCxnSpPr>
            <p:nvPr/>
          </p:nvCxnSpPr>
          <p:spPr>
            <a:xfrm flipH="1">
              <a:off x="3499691" y="5143037"/>
              <a:ext cx="541663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1828799" y="5143037"/>
              <a:ext cx="541663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7" idx="0"/>
              <a:endCxn id="6" idx="2"/>
            </p:cNvCxnSpPr>
            <p:nvPr/>
          </p:nvCxnSpPr>
          <p:spPr>
            <a:xfrm flipV="1">
              <a:off x="1255922" y="4250673"/>
              <a:ext cx="0" cy="48474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1276119" y="2937835"/>
              <a:ext cx="0" cy="48474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1285299" y="1650697"/>
              <a:ext cx="0" cy="48474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538709" y="114993"/>
            <a:ext cx="5003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FFC000"/>
                </a:solidFill>
              </a:rPr>
              <a:t>Foundation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55755" y="114993"/>
            <a:ext cx="5003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B050"/>
                </a:solidFill>
              </a:rPr>
              <a:t>Higher</a:t>
            </a:r>
            <a:endParaRPr lang="en-GB" sz="4000" b="1" dirty="0">
              <a:solidFill>
                <a:srgbClr val="00B05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63125" y="3169628"/>
            <a:ext cx="2313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Follow the trail of answers!</a:t>
            </a:r>
            <a:endParaRPr lang="en-GB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7969228" y="3108259"/>
            <a:ext cx="2313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Follow the trail of answers!</a:t>
            </a:r>
            <a:endParaRPr lang="en-GB" sz="2400" dirty="0"/>
          </a:p>
        </p:txBody>
      </p:sp>
      <p:grpSp>
        <p:nvGrpSpPr>
          <p:cNvPr id="57" name="Group 56"/>
          <p:cNvGrpSpPr/>
          <p:nvPr/>
        </p:nvGrpSpPr>
        <p:grpSpPr>
          <a:xfrm>
            <a:off x="468673" y="822879"/>
            <a:ext cx="5111828" cy="5585551"/>
            <a:chOff x="683045" y="848299"/>
            <a:chExt cx="4504063" cy="4702362"/>
          </a:xfrm>
        </p:grpSpPr>
        <p:sp>
          <p:nvSpPr>
            <p:cNvPr id="58" name="Rounded Rectangle 57"/>
            <p:cNvSpPr/>
            <p:nvPr/>
          </p:nvSpPr>
          <p:spPr>
            <a:xfrm>
              <a:off x="683045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683045" y="2135437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683045" y="3435425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683045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4041354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041354" y="2135437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4041354" y="3435425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4041354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2353937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2353937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0" dirty="0">
                <a:solidFill>
                  <a:srgbClr val="00B050"/>
                </a:solidFill>
              </a:endParaRPr>
            </a:p>
          </p:txBody>
        </p:sp>
        <p:cxnSp>
          <p:nvCxnSpPr>
            <p:cNvPr id="68" name="Straight Arrow Connector 67"/>
            <p:cNvCxnSpPr>
              <a:stCxn id="58" idx="3"/>
              <a:endCxn id="66" idx="1"/>
            </p:cNvCxnSpPr>
            <p:nvPr/>
          </p:nvCxnSpPr>
          <p:spPr>
            <a:xfrm>
              <a:off x="1828799" y="1255923"/>
              <a:ext cx="525138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3499691" y="1255923"/>
              <a:ext cx="525138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2" idx="2"/>
              <a:endCxn id="63" idx="0"/>
            </p:cNvCxnSpPr>
            <p:nvPr/>
          </p:nvCxnSpPr>
          <p:spPr>
            <a:xfrm>
              <a:off x="4614231" y="1663547"/>
              <a:ext cx="0" cy="47189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4614231" y="2950685"/>
              <a:ext cx="0" cy="47189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4614231" y="4250673"/>
              <a:ext cx="0" cy="47189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stCxn id="65" idx="1"/>
              <a:endCxn id="67" idx="3"/>
            </p:cNvCxnSpPr>
            <p:nvPr/>
          </p:nvCxnSpPr>
          <p:spPr>
            <a:xfrm flipH="1">
              <a:off x="3499691" y="5143037"/>
              <a:ext cx="541663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H="1">
              <a:off x="1828799" y="5143037"/>
              <a:ext cx="541663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1" idx="0"/>
              <a:endCxn id="60" idx="2"/>
            </p:cNvCxnSpPr>
            <p:nvPr/>
          </p:nvCxnSpPr>
          <p:spPr>
            <a:xfrm flipV="1">
              <a:off x="1255922" y="4250673"/>
              <a:ext cx="0" cy="48474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V="1">
              <a:off x="1276119" y="2937835"/>
              <a:ext cx="0" cy="48474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flipV="1">
              <a:off x="1285299" y="1650697"/>
              <a:ext cx="0" cy="48474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3104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2393" y="2135335"/>
            <a:ext cx="81520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38045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6510967" y="815247"/>
            <a:ext cx="5111828" cy="5585551"/>
            <a:chOff x="683045" y="848299"/>
            <a:chExt cx="4504063" cy="4702362"/>
          </a:xfrm>
        </p:grpSpPr>
        <p:sp>
          <p:nvSpPr>
            <p:cNvPr id="4" name="Rounded Rectangle 3"/>
            <p:cNvSpPr/>
            <p:nvPr/>
          </p:nvSpPr>
          <p:spPr>
            <a:xfrm>
              <a:off x="683045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00B050"/>
                  </a:solidFill>
                </a:rPr>
                <a:t>220</a:t>
              </a:r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683045" y="2135437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00B050"/>
                  </a:solidFill>
                </a:rPr>
                <a:t>9</a:t>
              </a:r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83045" y="3435425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00B050"/>
                  </a:solidFill>
                </a:rPr>
                <a:t>4</a:t>
              </a:r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83045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smtClean="0">
                  <a:solidFill>
                    <a:srgbClr val="00B050"/>
                  </a:solidFill>
                </a:rPr>
                <a:t>700</a:t>
              </a:r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041354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>
                  <a:solidFill>
                    <a:srgbClr val="00B050"/>
                  </a:solidFill>
                </a:rPr>
                <a:t>Team A</a:t>
              </a:r>
              <a:endParaRPr lang="en-GB" sz="3200" dirty="0">
                <a:solidFill>
                  <a:srgbClr val="00B050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041354" y="2135437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00B050"/>
                  </a:solidFill>
                </a:rPr>
                <a:t>880</a:t>
              </a:r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041354" y="3435425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00B050"/>
                  </a:solidFill>
                </a:rPr>
                <a:t>840</a:t>
              </a:r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041354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00B050"/>
                  </a:solidFill>
                </a:rPr>
                <a:t>60</a:t>
              </a:r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353937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00B050"/>
                  </a:solidFill>
                </a:rPr>
                <a:t>Ben</a:t>
              </a:r>
              <a:endParaRPr lang="en-GB" sz="4000" dirty="0">
                <a:solidFill>
                  <a:srgbClr val="00B050"/>
                </a:solidFill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353937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00B050"/>
                  </a:solidFill>
                </a:rPr>
                <a:t>126</a:t>
              </a:r>
              <a:endParaRPr lang="en-GB" sz="4000" dirty="0">
                <a:solidFill>
                  <a:srgbClr val="00B050"/>
                </a:solidFill>
              </a:endParaRPr>
            </a:p>
          </p:txBody>
        </p:sp>
        <p:cxnSp>
          <p:nvCxnSpPr>
            <p:cNvPr id="15" name="Straight Arrow Connector 14"/>
            <p:cNvCxnSpPr>
              <a:stCxn id="4" idx="3"/>
              <a:endCxn id="12" idx="1"/>
            </p:cNvCxnSpPr>
            <p:nvPr/>
          </p:nvCxnSpPr>
          <p:spPr>
            <a:xfrm>
              <a:off x="1828799" y="1255923"/>
              <a:ext cx="525138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3499691" y="1255923"/>
              <a:ext cx="525138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8" idx="2"/>
              <a:endCxn id="9" idx="0"/>
            </p:cNvCxnSpPr>
            <p:nvPr/>
          </p:nvCxnSpPr>
          <p:spPr>
            <a:xfrm>
              <a:off x="4614231" y="1663547"/>
              <a:ext cx="0" cy="47189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4614231" y="2950685"/>
              <a:ext cx="0" cy="47189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4614231" y="4250673"/>
              <a:ext cx="0" cy="47189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1" idx="1"/>
              <a:endCxn id="13" idx="3"/>
            </p:cNvCxnSpPr>
            <p:nvPr/>
          </p:nvCxnSpPr>
          <p:spPr>
            <a:xfrm flipH="1">
              <a:off x="3499691" y="5143037"/>
              <a:ext cx="541663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1828799" y="5143037"/>
              <a:ext cx="541663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7" idx="0"/>
              <a:endCxn id="6" idx="2"/>
            </p:cNvCxnSpPr>
            <p:nvPr/>
          </p:nvCxnSpPr>
          <p:spPr>
            <a:xfrm flipV="1">
              <a:off x="1255922" y="4250673"/>
              <a:ext cx="0" cy="48474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1276119" y="2937835"/>
              <a:ext cx="0" cy="48474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1285299" y="1650697"/>
              <a:ext cx="0" cy="48474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546802" y="152077"/>
            <a:ext cx="5003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FFC000"/>
                </a:solidFill>
              </a:rPr>
              <a:t>Foundation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55755" y="114993"/>
            <a:ext cx="5003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B050"/>
                </a:solidFill>
              </a:rPr>
              <a:t>Higher</a:t>
            </a:r>
            <a:endParaRPr lang="en-GB" sz="4000" b="1" dirty="0">
              <a:solidFill>
                <a:srgbClr val="00B05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63125" y="3169628"/>
            <a:ext cx="2313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Follow the trail of answers!</a:t>
            </a:r>
            <a:endParaRPr lang="en-GB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7969228" y="3108259"/>
            <a:ext cx="2313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Follow the trail of answers!</a:t>
            </a:r>
            <a:endParaRPr lang="en-GB" sz="2400" dirty="0"/>
          </a:p>
        </p:txBody>
      </p:sp>
      <p:grpSp>
        <p:nvGrpSpPr>
          <p:cNvPr id="57" name="Group 56"/>
          <p:cNvGrpSpPr/>
          <p:nvPr/>
        </p:nvGrpSpPr>
        <p:grpSpPr>
          <a:xfrm>
            <a:off x="502014" y="822879"/>
            <a:ext cx="5111828" cy="5585551"/>
            <a:chOff x="683045" y="848299"/>
            <a:chExt cx="4504063" cy="4702362"/>
          </a:xfrm>
        </p:grpSpPr>
        <p:sp>
          <p:nvSpPr>
            <p:cNvPr id="58" name="Rounded Rectangle 57"/>
            <p:cNvSpPr/>
            <p:nvPr/>
          </p:nvSpPr>
          <p:spPr>
            <a:xfrm>
              <a:off x="683045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FFC000"/>
                  </a:solidFill>
                </a:rPr>
                <a:t>4</a:t>
              </a:r>
              <a:endParaRPr lang="en-GB" sz="4000" dirty="0">
                <a:solidFill>
                  <a:srgbClr val="FFC000"/>
                </a:solidFill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683045" y="2135437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FFC000"/>
                  </a:solidFill>
                </a:rPr>
                <a:t>91</a:t>
              </a:r>
              <a:endParaRPr lang="en-GB" sz="4000" dirty="0">
                <a:solidFill>
                  <a:srgbClr val="FFC000"/>
                </a:solidFill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683045" y="3435425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FFC000"/>
                  </a:solidFill>
                </a:rPr>
                <a:t>15</a:t>
              </a:r>
              <a:endParaRPr lang="en-GB" sz="4000" dirty="0">
                <a:solidFill>
                  <a:srgbClr val="FFC000"/>
                </a:solidFill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683045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FFC000"/>
                  </a:solidFill>
                </a:rPr>
                <a:t>8000</a:t>
              </a:r>
              <a:endParaRPr lang="en-GB" sz="3600" dirty="0">
                <a:solidFill>
                  <a:srgbClr val="FFC000"/>
                </a:solidFill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4041354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FFC000"/>
                  </a:solidFill>
                </a:rPr>
                <a:t>88</a:t>
              </a:r>
              <a:endParaRPr lang="en-GB" sz="4000" dirty="0">
                <a:solidFill>
                  <a:srgbClr val="FFC000"/>
                </a:solidFill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041354" y="2135437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FFC000"/>
                  </a:solidFill>
                </a:rPr>
                <a:t>210</a:t>
              </a:r>
              <a:endParaRPr lang="en-GB" sz="4000" dirty="0">
                <a:solidFill>
                  <a:srgbClr val="FFC000"/>
                </a:solidFill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4041354" y="3435425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FFC000"/>
                  </a:solidFill>
                </a:rPr>
                <a:t>90</a:t>
              </a:r>
              <a:endParaRPr lang="en-GB" sz="4000" dirty="0">
                <a:solidFill>
                  <a:srgbClr val="FFC000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4041354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FFC000"/>
                  </a:solidFill>
                </a:rPr>
                <a:t>80</a:t>
              </a:r>
              <a:endParaRPr lang="en-GB" sz="4000" dirty="0">
                <a:solidFill>
                  <a:srgbClr val="FFC000"/>
                </a:solidFill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2353937" y="848299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FFC000"/>
                  </a:solidFill>
                </a:rPr>
                <a:t>140</a:t>
              </a:r>
              <a:endParaRPr lang="en-GB" sz="4000" dirty="0">
                <a:solidFill>
                  <a:srgbClr val="FFC000"/>
                </a:solidFill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2353937" y="4735413"/>
              <a:ext cx="1145754" cy="8152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 smtClean="0">
                  <a:solidFill>
                    <a:srgbClr val="FFC000"/>
                  </a:solidFill>
                </a:rPr>
                <a:t>3</a:t>
              </a:r>
              <a:endParaRPr lang="en-GB" sz="4000" dirty="0">
                <a:solidFill>
                  <a:srgbClr val="FFC000"/>
                </a:solidFill>
              </a:endParaRPr>
            </a:p>
          </p:txBody>
        </p:sp>
        <p:cxnSp>
          <p:nvCxnSpPr>
            <p:cNvPr id="68" name="Straight Arrow Connector 67"/>
            <p:cNvCxnSpPr>
              <a:stCxn id="58" idx="3"/>
              <a:endCxn id="66" idx="1"/>
            </p:cNvCxnSpPr>
            <p:nvPr/>
          </p:nvCxnSpPr>
          <p:spPr>
            <a:xfrm>
              <a:off x="1828799" y="1255923"/>
              <a:ext cx="525138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3499691" y="1255923"/>
              <a:ext cx="525138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2" idx="2"/>
              <a:endCxn id="63" idx="0"/>
            </p:cNvCxnSpPr>
            <p:nvPr/>
          </p:nvCxnSpPr>
          <p:spPr>
            <a:xfrm>
              <a:off x="4614231" y="1663547"/>
              <a:ext cx="0" cy="47189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4614231" y="2950685"/>
              <a:ext cx="0" cy="47189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4614231" y="4250673"/>
              <a:ext cx="0" cy="47189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stCxn id="65" idx="1"/>
              <a:endCxn id="67" idx="3"/>
            </p:cNvCxnSpPr>
            <p:nvPr/>
          </p:nvCxnSpPr>
          <p:spPr>
            <a:xfrm flipH="1">
              <a:off x="3499691" y="5143037"/>
              <a:ext cx="541663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H="1">
              <a:off x="1828799" y="5143037"/>
              <a:ext cx="541663" cy="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61" idx="0"/>
              <a:endCxn id="60" idx="2"/>
            </p:cNvCxnSpPr>
            <p:nvPr/>
          </p:nvCxnSpPr>
          <p:spPr>
            <a:xfrm flipV="1">
              <a:off x="1255922" y="4250673"/>
              <a:ext cx="0" cy="48474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V="1">
              <a:off x="1276119" y="2937835"/>
              <a:ext cx="0" cy="48474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flipV="1">
              <a:off x="1285299" y="1650697"/>
              <a:ext cx="0" cy="484740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4669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50</Words>
  <Application>Microsoft Office PowerPoint</Application>
  <PresentationFormat>Widescreen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2016-04-11T03:53:38Z</dcterms:created>
  <dcterms:modified xsi:type="dcterms:W3CDTF">2020-02-10T11:40:31Z</dcterms:modified>
</cp:coreProperties>
</file>