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62" r:id="rId6"/>
    <p:sldId id="263" r:id="rId7"/>
    <p:sldId id="257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6C2FA4-765F-45F8-A993-D6DF0483085A}" v="17" dt="2022-01-24T09:39:17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56C2FA4-765F-45F8-A993-D6DF0483085A}"/>
    <pc:docChg chg="custSel addSld delSld modSld sldOrd">
      <pc:chgData name="Stewart Gale" userId="3647ddd2-6040-41ae-a96d-232c23482af8" providerId="ADAL" clId="{656C2FA4-765F-45F8-A993-D6DF0483085A}" dt="2022-03-08T04:32:29.414" v="422" actId="1076"/>
      <pc:docMkLst>
        <pc:docMk/>
      </pc:docMkLst>
      <pc:sldChg chg="addSp delSp modSp mod">
        <pc:chgData name="Stewart Gale" userId="3647ddd2-6040-41ae-a96d-232c23482af8" providerId="ADAL" clId="{656C2FA4-765F-45F8-A993-D6DF0483085A}" dt="2022-01-24T09:40:28.533" v="370" actId="1076"/>
        <pc:sldMkLst>
          <pc:docMk/>
          <pc:sldMk cId="2189676390" sldId="256"/>
        </pc:sldMkLst>
        <pc:picChg chg="del mod modCrop">
          <ac:chgData name="Stewart Gale" userId="3647ddd2-6040-41ae-a96d-232c23482af8" providerId="ADAL" clId="{656C2FA4-765F-45F8-A993-D6DF0483085A}" dt="2022-01-24T09:25:37.396" v="31" actId="478"/>
          <ac:picMkLst>
            <pc:docMk/>
            <pc:sldMk cId="2189676390" sldId="256"/>
            <ac:picMk id="4" creationId="{00000000-0000-0000-0000-000000000000}"/>
          </ac:picMkLst>
        </pc:picChg>
        <pc:picChg chg="add del mod modCrop">
          <ac:chgData name="Stewart Gale" userId="3647ddd2-6040-41ae-a96d-232c23482af8" providerId="ADAL" clId="{656C2FA4-765F-45F8-A993-D6DF0483085A}" dt="2022-01-24T09:25:37.396" v="31" actId="478"/>
          <ac:picMkLst>
            <pc:docMk/>
            <pc:sldMk cId="2189676390" sldId="256"/>
            <ac:picMk id="5" creationId="{30FB752A-D577-491C-B01F-08FF1E09472E}"/>
          </ac:picMkLst>
        </pc:picChg>
        <pc:picChg chg="del mod modCrop">
          <ac:chgData name="Stewart Gale" userId="3647ddd2-6040-41ae-a96d-232c23482af8" providerId="ADAL" clId="{656C2FA4-765F-45F8-A993-D6DF0483085A}" dt="2022-01-24T09:25:37.396" v="31" actId="478"/>
          <ac:picMkLst>
            <pc:docMk/>
            <pc:sldMk cId="2189676390" sldId="256"/>
            <ac:picMk id="6" creationId="{00000000-0000-0000-0000-000000000000}"/>
          </ac:picMkLst>
        </pc:picChg>
        <pc:picChg chg="add del mod">
          <ac:chgData name="Stewart Gale" userId="3647ddd2-6040-41ae-a96d-232c23482af8" providerId="ADAL" clId="{656C2FA4-765F-45F8-A993-D6DF0483085A}" dt="2022-01-24T09:25:37.396" v="31" actId="478"/>
          <ac:picMkLst>
            <pc:docMk/>
            <pc:sldMk cId="2189676390" sldId="256"/>
            <ac:picMk id="7" creationId="{61E71D04-F261-4FA1-9533-0C6B85111CDF}"/>
          </ac:picMkLst>
        </pc:picChg>
        <pc:picChg chg="add del mod">
          <ac:chgData name="Stewart Gale" userId="3647ddd2-6040-41ae-a96d-232c23482af8" providerId="ADAL" clId="{656C2FA4-765F-45F8-A993-D6DF0483085A}" dt="2022-01-24T09:36:04.560" v="288" actId="478"/>
          <ac:picMkLst>
            <pc:docMk/>
            <pc:sldMk cId="2189676390" sldId="256"/>
            <ac:picMk id="9" creationId="{0A943744-3B2B-4E5C-939A-AA4226A5A0C8}"/>
          </ac:picMkLst>
        </pc:picChg>
        <pc:picChg chg="add mod">
          <ac:chgData name="Stewart Gale" userId="3647ddd2-6040-41ae-a96d-232c23482af8" providerId="ADAL" clId="{656C2FA4-765F-45F8-A993-D6DF0483085A}" dt="2022-01-24T09:37:44.300" v="314" actId="14100"/>
          <ac:picMkLst>
            <pc:docMk/>
            <pc:sldMk cId="2189676390" sldId="256"/>
            <ac:picMk id="10" creationId="{697248E5-59C0-4099-8285-CC00C70AEBBA}"/>
          </ac:picMkLst>
        </pc:picChg>
        <pc:picChg chg="add mod">
          <ac:chgData name="Stewart Gale" userId="3647ddd2-6040-41ae-a96d-232c23482af8" providerId="ADAL" clId="{656C2FA4-765F-45F8-A993-D6DF0483085A}" dt="2022-01-24T09:38:53.479" v="338" actId="1076"/>
          <ac:picMkLst>
            <pc:docMk/>
            <pc:sldMk cId="2189676390" sldId="256"/>
            <ac:picMk id="11" creationId="{C4E65408-74AC-44F9-B09D-E3CAE4797BE2}"/>
          </ac:picMkLst>
        </pc:picChg>
        <pc:picChg chg="add mod">
          <ac:chgData name="Stewart Gale" userId="3647ddd2-6040-41ae-a96d-232c23482af8" providerId="ADAL" clId="{656C2FA4-765F-45F8-A993-D6DF0483085A}" dt="2022-01-24T09:38:55.063" v="339" actId="1076"/>
          <ac:picMkLst>
            <pc:docMk/>
            <pc:sldMk cId="2189676390" sldId="256"/>
            <ac:picMk id="12" creationId="{953AAEC6-EAC5-41DE-ACAF-38D2A62FFE4E}"/>
          </ac:picMkLst>
        </pc:picChg>
        <pc:picChg chg="add mod">
          <ac:chgData name="Stewart Gale" userId="3647ddd2-6040-41ae-a96d-232c23482af8" providerId="ADAL" clId="{656C2FA4-765F-45F8-A993-D6DF0483085A}" dt="2022-01-24T09:38:57.725" v="340" actId="1076"/>
          <ac:picMkLst>
            <pc:docMk/>
            <pc:sldMk cId="2189676390" sldId="256"/>
            <ac:picMk id="13" creationId="{06218BDD-CFC5-4205-AF5F-1E50284BD501}"/>
          </ac:picMkLst>
        </pc:picChg>
        <pc:picChg chg="add mod">
          <ac:chgData name="Stewart Gale" userId="3647ddd2-6040-41ae-a96d-232c23482af8" providerId="ADAL" clId="{656C2FA4-765F-45F8-A993-D6DF0483085A}" dt="2022-01-24T09:39:26.269" v="349" actId="14100"/>
          <ac:picMkLst>
            <pc:docMk/>
            <pc:sldMk cId="2189676390" sldId="256"/>
            <ac:picMk id="14" creationId="{77FEBEB6-8FBE-4C5B-8B05-FC8055912404}"/>
          </ac:picMkLst>
        </pc:picChg>
        <pc:picChg chg="add mod">
          <ac:chgData name="Stewart Gale" userId="3647ddd2-6040-41ae-a96d-232c23482af8" providerId="ADAL" clId="{656C2FA4-765F-45F8-A993-D6DF0483085A}" dt="2022-01-24T09:40:10.364" v="367" actId="14100"/>
          <ac:picMkLst>
            <pc:docMk/>
            <pc:sldMk cId="2189676390" sldId="256"/>
            <ac:picMk id="15" creationId="{15FA0A1D-4FA2-4112-A9E6-4349FDBFDD7F}"/>
          </ac:picMkLst>
        </pc:picChg>
        <pc:picChg chg="add mod">
          <ac:chgData name="Stewart Gale" userId="3647ddd2-6040-41ae-a96d-232c23482af8" providerId="ADAL" clId="{656C2FA4-765F-45F8-A993-D6DF0483085A}" dt="2022-01-24T09:40:16.989" v="369" actId="1076"/>
          <ac:picMkLst>
            <pc:docMk/>
            <pc:sldMk cId="2189676390" sldId="256"/>
            <ac:picMk id="16" creationId="{8D835C80-7871-4D45-A00E-C60B885FD019}"/>
          </ac:picMkLst>
        </pc:picChg>
        <pc:picChg chg="add mod modCrop">
          <ac:chgData name="Stewart Gale" userId="3647ddd2-6040-41ae-a96d-232c23482af8" providerId="ADAL" clId="{656C2FA4-765F-45F8-A993-D6DF0483085A}" dt="2022-01-24T09:40:28.533" v="370" actId="1076"/>
          <ac:picMkLst>
            <pc:docMk/>
            <pc:sldMk cId="2189676390" sldId="256"/>
            <ac:picMk id="17" creationId="{07F982B1-EA20-46D8-8E05-1A8DE15C6D9A}"/>
          </ac:picMkLst>
        </pc:picChg>
        <pc:cxnChg chg="add del mod">
          <ac:chgData name="Stewart Gale" userId="3647ddd2-6040-41ae-a96d-232c23482af8" providerId="ADAL" clId="{656C2FA4-765F-45F8-A993-D6DF0483085A}" dt="2022-01-24T09:25:37.396" v="31" actId="478"/>
          <ac:cxnSpMkLst>
            <pc:docMk/>
            <pc:sldMk cId="2189676390" sldId="256"/>
            <ac:cxnSpMk id="3" creationId="{D9BB6746-3E6F-4197-B5C8-A18D04EF9B03}"/>
          </ac:cxnSpMkLst>
        </pc:cxnChg>
      </pc:sldChg>
      <pc:sldChg chg="delSp modSp mod">
        <pc:chgData name="Stewart Gale" userId="3647ddd2-6040-41ae-a96d-232c23482af8" providerId="ADAL" clId="{656C2FA4-765F-45F8-A993-D6DF0483085A}" dt="2022-01-24T09:31:46.081" v="195" actId="1076"/>
        <pc:sldMkLst>
          <pc:docMk/>
          <pc:sldMk cId="1882639522" sldId="257"/>
        </pc:sldMkLst>
        <pc:spChg chg="mod">
          <ac:chgData name="Stewart Gale" userId="3647ddd2-6040-41ae-a96d-232c23482af8" providerId="ADAL" clId="{656C2FA4-765F-45F8-A993-D6DF0483085A}" dt="2022-01-24T09:31:27.573" v="190" actId="1076"/>
          <ac:spMkLst>
            <pc:docMk/>
            <pc:sldMk cId="1882639522" sldId="257"/>
            <ac:spMk id="13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1:35.759" v="192" actId="1076"/>
          <ac:spMkLst>
            <pc:docMk/>
            <pc:sldMk cId="1882639522" sldId="257"/>
            <ac:spMk id="14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1:46.081" v="195" actId="1076"/>
          <ac:spMkLst>
            <pc:docMk/>
            <pc:sldMk cId="1882639522" sldId="257"/>
            <ac:spMk id="1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7.845" v="175" actId="478"/>
          <ac:spMkLst>
            <pc:docMk/>
            <pc:sldMk cId="1882639522" sldId="257"/>
            <ac:spMk id="1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7.845" v="175" actId="478"/>
          <ac:spMkLst>
            <pc:docMk/>
            <pc:sldMk cId="1882639522" sldId="257"/>
            <ac:spMk id="17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7.845" v="175" actId="478"/>
          <ac:spMkLst>
            <pc:docMk/>
            <pc:sldMk cId="1882639522" sldId="257"/>
            <ac:spMk id="19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7.845" v="175" actId="478"/>
          <ac:spMkLst>
            <pc:docMk/>
            <pc:sldMk cId="1882639522" sldId="257"/>
            <ac:spMk id="20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4.079" v="173" actId="478"/>
          <ac:spMkLst>
            <pc:docMk/>
            <pc:sldMk cId="1882639522" sldId="257"/>
            <ac:spMk id="21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4.079" v="173" actId="478"/>
          <ac:spMkLst>
            <pc:docMk/>
            <pc:sldMk cId="1882639522" sldId="257"/>
            <ac:spMk id="22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4.079" v="173" actId="478"/>
          <ac:spMkLst>
            <pc:docMk/>
            <pc:sldMk cId="1882639522" sldId="257"/>
            <ac:spMk id="2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4.079" v="173" actId="478"/>
          <ac:spMkLst>
            <pc:docMk/>
            <pc:sldMk cId="1882639522" sldId="257"/>
            <ac:spMk id="2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4.079" v="173" actId="478"/>
          <ac:spMkLst>
            <pc:docMk/>
            <pc:sldMk cId="1882639522" sldId="257"/>
            <ac:spMk id="2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54.079" v="173" actId="478"/>
          <ac:spMkLst>
            <pc:docMk/>
            <pc:sldMk cId="1882639522" sldId="257"/>
            <ac:spMk id="27" creationId="{00000000-0000-0000-0000-000000000000}"/>
          </ac:spMkLst>
        </pc:spChg>
        <pc:picChg chg="mod modCrop">
          <ac:chgData name="Stewart Gale" userId="3647ddd2-6040-41ae-a96d-232c23482af8" providerId="ADAL" clId="{656C2FA4-765F-45F8-A993-D6DF0483085A}" dt="2022-01-24T09:31:17.888" v="182" actId="1076"/>
          <ac:picMkLst>
            <pc:docMk/>
            <pc:sldMk cId="1882639522" sldId="257"/>
            <ac:picMk id="7" creationId="{00000000-0000-0000-0000-000000000000}"/>
          </ac:picMkLst>
        </pc:picChg>
        <pc:picChg chg="del">
          <ac:chgData name="Stewart Gale" userId="3647ddd2-6040-41ae-a96d-232c23482af8" providerId="ADAL" clId="{656C2FA4-765F-45F8-A993-D6DF0483085A}" dt="2022-01-24T09:30:55.322" v="174" actId="478"/>
          <ac:picMkLst>
            <pc:docMk/>
            <pc:sldMk cId="1882639522" sldId="257"/>
            <ac:picMk id="8" creationId="{00000000-0000-0000-0000-000000000000}"/>
          </ac:picMkLst>
        </pc:picChg>
      </pc:sldChg>
      <pc:sldChg chg="delSp modSp mod">
        <pc:chgData name="Stewart Gale" userId="3647ddd2-6040-41ae-a96d-232c23482af8" providerId="ADAL" clId="{656C2FA4-765F-45F8-A993-D6DF0483085A}" dt="2022-01-24T09:28:47.299" v="114" actId="1076"/>
        <pc:sldMkLst>
          <pc:docMk/>
          <pc:sldMk cId="736526797" sldId="258"/>
        </pc:sldMkLst>
        <pc:spChg chg="del">
          <ac:chgData name="Stewart Gale" userId="3647ddd2-6040-41ae-a96d-232c23482af8" providerId="ADAL" clId="{656C2FA4-765F-45F8-A993-D6DF0483085A}" dt="2022-01-24T09:27:50.442" v="79" actId="478"/>
          <ac:spMkLst>
            <pc:docMk/>
            <pc:sldMk cId="736526797" sldId="258"/>
            <ac:spMk id="10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7:50.442" v="79" actId="478"/>
          <ac:spMkLst>
            <pc:docMk/>
            <pc:sldMk cId="736526797" sldId="258"/>
            <ac:spMk id="11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7:50.442" v="79" actId="478"/>
          <ac:spMkLst>
            <pc:docMk/>
            <pc:sldMk cId="736526797" sldId="258"/>
            <ac:spMk id="12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8:26.952" v="96" actId="14100"/>
          <ac:spMkLst>
            <pc:docMk/>
            <pc:sldMk cId="736526797" sldId="258"/>
            <ac:spMk id="13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8:37.661" v="105" actId="1076"/>
          <ac:spMkLst>
            <pc:docMk/>
            <pc:sldMk cId="736526797" sldId="258"/>
            <ac:spMk id="14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8:47.299" v="114" actId="1076"/>
          <ac:spMkLst>
            <pc:docMk/>
            <pc:sldMk cId="736526797" sldId="258"/>
            <ac:spMk id="1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7:45.079" v="78" actId="478"/>
          <ac:spMkLst>
            <pc:docMk/>
            <pc:sldMk cId="736526797" sldId="258"/>
            <ac:spMk id="1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7:45.079" v="78" actId="478"/>
          <ac:spMkLst>
            <pc:docMk/>
            <pc:sldMk cId="736526797" sldId="258"/>
            <ac:spMk id="17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7:45.079" v="78" actId="478"/>
          <ac:spMkLst>
            <pc:docMk/>
            <pc:sldMk cId="736526797" sldId="258"/>
            <ac:spMk id="18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7:45.079" v="78" actId="478"/>
          <ac:spMkLst>
            <pc:docMk/>
            <pc:sldMk cId="736526797" sldId="258"/>
            <ac:spMk id="19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7:45.079" v="78" actId="478"/>
          <ac:spMkLst>
            <pc:docMk/>
            <pc:sldMk cId="736526797" sldId="258"/>
            <ac:spMk id="23" creationId="{00000000-0000-0000-0000-000000000000}"/>
          </ac:spMkLst>
        </pc:spChg>
        <pc:spChg chg="del mod">
          <ac:chgData name="Stewart Gale" userId="3647ddd2-6040-41ae-a96d-232c23482af8" providerId="ADAL" clId="{656C2FA4-765F-45F8-A993-D6DF0483085A}" dt="2022-01-24T09:27:45.079" v="78" actId="478"/>
          <ac:spMkLst>
            <pc:docMk/>
            <pc:sldMk cId="736526797" sldId="258"/>
            <ac:spMk id="24" creationId="{00000000-0000-0000-0000-000000000000}"/>
          </ac:spMkLst>
        </pc:spChg>
        <pc:picChg chg="mod modCrop">
          <ac:chgData name="Stewart Gale" userId="3647ddd2-6040-41ae-a96d-232c23482af8" providerId="ADAL" clId="{656C2FA4-765F-45F8-A993-D6DF0483085A}" dt="2022-01-24T09:28:18.007" v="88" actId="732"/>
          <ac:picMkLst>
            <pc:docMk/>
            <pc:sldMk cId="736526797" sldId="258"/>
            <ac:picMk id="4" creationId="{00000000-0000-0000-0000-000000000000}"/>
          </ac:picMkLst>
        </pc:picChg>
        <pc:picChg chg="del">
          <ac:chgData name="Stewart Gale" userId="3647ddd2-6040-41ae-a96d-232c23482af8" providerId="ADAL" clId="{656C2FA4-765F-45F8-A993-D6DF0483085A}" dt="2022-01-24T09:27:45.079" v="78" actId="478"/>
          <ac:picMkLst>
            <pc:docMk/>
            <pc:sldMk cId="736526797" sldId="258"/>
            <ac:picMk id="6" creationId="{00000000-0000-0000-0000-000000000000}"/>
          </ac:picMkLst>
        </pc:picChg>
      </pc:sldChg>
      <pc:sldChg chg="delSp modSp del mod">
        <pc:chgData name="Stewart Gale" userId="3647ddd2-6040-41ae-a96d-232c23482af8" providerId="ADAL" clId="{656C2FA4-765F-45F8-A993-D6DF0483085A}" dt="2022-01-24T09:25:49.463" v="36" actId="47"/>
        <pc:sldMkLst>
          <pc:docMk/>
          <pc:sldMk cId="2312548827" sldId="259"/>
        </pc:sldMkLst>
        <pc:picChg chg="del mod modCrop">
          <ac:chgData name="Stewart Gale" userId="3647ddd2-6040-41ae-a96d-232c23482af8" providerId="ADAL" clId="{656C2FA4-765F-45F8-A993-D6DF0483085A}" dt="2022-01-24T09:23:14.544" v="14" actId="21"/>
          <ac:picMkLst>
            <pc:docMk/>
            <pc:sldMk cId="2312548827" sldId="259"/>
            <ac:picMk id="7" creationId="{00000000-0000-0000-0000-000000000000}"/>
          </ac:picMkLst>
        </pc:picChg>
        <pc:picChg chg="del mod modCrop">
          <ac:chgData name="Stewart Gale" userId="3647ddd2-6040-41ae-a96d-232c23482af8" providerId="ADAL" clId="{656C2FA4-765F-45F8-A993-D6DF0483085A}" dt="2022-01-24T09:23:43.575" v="21" actId="21"/>
          <ac:picMkLst>
            <pc:docMk/>
            <pc:sldMk cId="2312548827" sldId="259"/>
            <ac:picMk id="8" creationId="{00000000-0000-0000-0000-000000000000}"/>
          </ac:picMkLst>
        </pc:picChg>
      </pc:sldChg>
      <pc:sldChg chg="modSp mod">
        <pc:chgData name="Stewart Gale" userId="3647ddd2-6040-41ae-a96d-232c23482af8" providerId="ADAL" clId="{656C2FA4-765F-45F8-A993-D6DF0483085A}" dt="2022-01-24T09:26:00.254" v="45" actId="1076"/>
        <pc:sldMkLst>
          <pc:docMk/>
          <pc:sldMk cId="1420976056" sldId="260"/>
        </pc:sldMkLst>
        <pc:spChg chg="mod">
          <ac:chgData name="Stewart Gale" userId="3647ddd2-6040-41ae-a96d-232c23482af8" providerId="ADAL" clId="{656C2FA4-765F-45F8-A993-D6DF0483085A}" dt="2022-01-24T09:26:00.254" v="45" actId="1076"/>
          <ac:spMkLst>
            <pc:docMk/>
            <pc:sldMk cId="1420976056" sldId="260"/>
            <ac:spMk id="4" creationId="{00000000-0000-0000-0000-000000000000}"/>
          </ac:spMkLst>
        </pc:spChg>
      </pc:sldChg>
      <pc:sldChg chg="delSp modSp add mod ord">
        <pc:chgData name="Stewart Gale" userId="3647ddd2-6040-41ae-a96d-232c23482af8" providerId="ADAL" clId="{656C2FA4-765F-45F8-A993-D6DF0483085A}" dt="2022-01-24T09:27:35.044" v="75"/>
        <pc:sldMkLst>
          <pc:docMk/>
          <pc:sldMk cId="4167750079" sldId="261"/>
        </pc:sldMkLst>
        <pc:spChg chg="mod">
          <ac:chgData name="Stewart Gale" userId="3647ddd2-6040-41ae-a96d-232c23482af8" providerId="ADAL" clId="{656C2FA4-765F-45F8-A993-D6DF0483085A}" dt="2022-01-24T09:27:30.316" v="73" actId="1076"/>
          <ac:spMkLst>
            <pc:docMk/>
            <pc:sldMk cId="4167750079" sldId="261"/>
            <ac:spMk id="10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7:25.321" v="72" actId="1076"/>
          <ac:spMkLst>
            <pc:docMk/>
            <pc:sldMk cId="4167750079" sldId="261"/>
            <ac:spMk id="11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7:21.951" v="71" actId="1076"/>
          <ac:spMkLst>
            <pc:docMk/>
            <pc:sldMk cId="4167750079" sldId="261"/>
            <ac:spMk id="12" creationId="{00000000-0000-0000-0000-000000000000}"/>
          </ac:spMkLst>
        </pc:spChg>
        <pc:spChg chg="del mod">
          <ac:chgData name="Stewart Gale" userId="3647ddd2-6040-41ae-a96d-232c23482af8" providerId="ADAL" clId="{656C2FA4-765F-45F8-A993-D6DF0483085A}" dt="2022-01-24T09:27:04.659" v="58" actId="478"/>
          <ac:spMkLst>
            <pc:docMk/>
            <pc:sldMk cId="4167750079" sldId="261"/>
            <ac:spMk id="13" creationId="{00000000-0000-0000-0000-000000000000}"/>
          </ac:spMkLst>
        </pc:spChg>
        <pc:spChg chg="del mod">
          <ac:chgData name="Stewart Gale" userId="3647ddd2-6040-41ae-a96d-232c23482af8" providerId="ADAL" clId="{656C2FA4-765F-45F8-A993-D6DF0483085A}" dt="2022-01-24T09:27:04.659" v="58" actId="478"/>
          <ac:spMkLst>
            <pc:docMk/>
            <pc:sldMk cId="4167750079" sldId="261"/>
            <ac:spMk id="14" creationId="{00000000-0000-0000-0000-000000000000}"/>
          </ac:spMkLst>
        </pc:spChg>
        <pc:spChg chg="del mod">
          <ac:chgData name="Stewart Gale" userId="3647ddd2-6040-41ae-a96d-232c23482af8" providerId="ADAL" clId="{656C2FA4-765F-45F8-A993-D6DF0483085A}" dt="2022-01-24T09:27:04.659" v="58" actId="478"/>
          <ac:spMkLst>
            <pc:docMk/>
            <pc:sldMk cId="4167750079" sldId="261"/>
            <ac:spMk id="1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6:15.435" v="47" actId="478"/>
          <ac:spMkLst>
            <pc:docMk/>
            <pc:sldMk cId="4167750079" sldId="261"/>
            <ac:spMk id="1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6:15.435" v="47" actId="478"/>
          <ac:spMkLst>
            <pc:docMk/>
            <pc:sldMk cId="4167750079" sldId="261"/>
            <ac:spMk id="17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6:15.435" v="47" actId="478"/>
          <ac:spMkLst>
            <pc:docMk/>
            <pc:sldMk cId="4167750079" sldId="261"/>
            <ac:spMk id="18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6:15.435" v="47" actId="478"/>
          <ac:spMkLst>
            <pc:docMk/>
            <pc:sldMk cId="4167750079" sldId="261"/>
            <ac:spMk id="19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6:15.435" v="47" actId="478"/>
          <ac:spMkLst>
            <pc:docMk/>
            <pc:sldMk cId="4167750079" sldId="261"/>
            <ac:spMk id="2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6:15.435" v="47" actId="478"/>
          <ac:spMkLst>
            <pc:docMk/>
            <pc:sldMk cId="4167750079" sldId="261"/>
            <ac:spMk id="24" creationId="{00000000-0000-0000-0000-000000000000}"/>
          </ac:spMkLst>
        </pc:spChg>
        <pc:picChg chg="mod modCrop">
          <ac:chgData name="Stewart Gale" userId="3647ddd2-6040-41ae-a96d-232c23482af8" providerId="ADAL" clId="{656C2FA4-765F-45F8-A993-D6DF0483085A}" dt="2022-01-24T09:27:02.889" v="57" actId="1076"/>
          <ac:picMkLst>
            <pc:docMk/>
            <pc:sldMk cId="4167750079" sldId="261"/>
            <ac:picMk id="4" creationId="{00000000-0000-0000-0000-000000000000}"/>
          </ac:picMkLst>
        </pc:picChg>
        <pc:picChg chg="del">
          <ac:chgData name="Stewart Gale" userId="3647ddd2-6040-41ae-a96d-232c23482af8" providerId="ADAL" clId="{656C2FA4-765F-45F8-A993-D6DF0483085A}" dt="2022-01-24T09:26:15.435" v="47" actId="478"/>
          <ac:picMkLst>
            <pc:docMk/>
            <pc:sldMk cId="4167750079" sldId="261"/>
            <ac:picMk id="6" creationId="{00000000-0000-0000-0000-000000000000}"/>
          </ac:picMkLst>
        </pc:picChg>
      </pc:sldChg>
      <pc:sldChg chg="delSp modSp add mod">
        <pc:chgData name="Stewart Gale" userId="3647ddd2-6040-41ae-a96d-232c23482af8" providerId="ADAL" clId="{656C2FA4-765F-45F8-A993-D6DF0483085A}" dt="2022-01-24T09:29:58.133" v="150" actId="1076"/>
        <pc:sldMkLst>
          <pc:docMk/>
          <pc:sldMk cId="925582703" sldId="262"/>
        </pc:sldMkLst>
        <pc:spChg chg="del">
          <ac:chgData name="Stewart Gale" userId="3647ddd2-6040-41ae-a96d-232c23482af8" providerId="ADAL" clId="{656C2FA4-765F-45F8-A993-D6DF0483085A}" dt="2022-01-24T09:28:53.680" v="115" actId="478"/>
          <ac:spMkLst>
            <pc:docMk/>
            <pc:sldMk cId="925582703" sldId="262"/>
            <ac:spMk id="10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3.680" v="115" actId="478"/>
          <ac:spMkLst>
            <pc:docMk/>
            <pc:sldMk cId="925582703" sldId="262"/>
            <ac:spMk id="11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3.680" v="115" actId="478"/>
          <ac:spMkLst>
            <pc:docMk/>
            <pc:sldMk cId="925582703" sldId="262"/>
            <ac:spMk id="12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3.680" v="115" actId="478"/>
          <ac:spMkLst>
            <pc:docMk/>
            <pc:sldMk cId="925582703" sldId="262"/>
            <ac:spMk id="1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3.680" v="115" actId="478"/>
          <ac:spMkLst>
            <pc:docMk/>
            <pc:sldMk cId="925582703" sldId="262"/>
            <ac:spMk id="14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3.680" v="115" actId="478"/>
          <ac:spMkLst>
            <pc:docMk/>
            <pc:sldMk cId="925582703" sldId="262"/>
            <ac:spMk id="15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9:58.133" v="150" actId="1076"/>
          <ac:spMkLst>
            <pc:docMk/>
            <pc:sldMk cId="925582703" sldId="262"/>
            <ac:spMk id="16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9:58.133" v="150" actId="1076"/>
          <ac:spMkLst>
            <pc:docMk/>
            <pc:sldMk cId="925582703" sldId="262"/>
            <ac:spMk id="17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29:58.133" v="150" actId="1076"/>
          <ac:spMkLst>
            <pc:docMk/>
            <pc:sldMk cId="925582703" sldId="262"/>
            <ac:spMk id="18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9.167" v="116" actId="478"/>
          <ac:spMkLst>
            <pc:docMk/>
            <pc:sldMk cId="925582703" sldId="262"/>
            <ac:spMk id="19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9.167" v="116" actId="478"/>
          <ac:spMkLst>
            <pc:docMk/>
            <pc:sldMk cId="925582703" sldId="262"/>
            <ac:spMk id="2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28:59.167" v="116" actId="478"/>
          <ac:spMkLst>
            <pc:docMk/>
            <pc:sldMk cId="925582703" sldId="262"/>
            <ac:spMk id="24" creationId="{00000000-0000-0000-0000-000000000000}"/>
          </ac:spMkLst>
        </pc:spChg>
        <pc:picChg chg="del">
          <ac:chgData name="Stewart Gale" userId="3647ddd2-6040-41ae-a96d-232c23482af8" providerId="ADAL" clId="{656C2FA4-765F-45F8-A993-D6DF0483085A}" dt="2022-01-24T09:28:53.680" v="115" actId="478"/>
          <ac:picMkLst>
            <pc:docMk/>
            <pc:sldMk cId="925582703" sldId="262"/>
            <ac:picMk id="4" creationId="{00000000-0000-0000-0000-000000000000}"/>
          </ac:picMkLst>
        </pc:picChg>
        <pc:picChg chg="mod modCrop">
          <ac:chgData name="Stewart Gale" userId="3647ddd2-6040-41ae-a96d-232c23482af8" providerId="ADAL" clId="{656C2FA4-765F-45F8-A993-D6DF0483085A}" dt="2022-01-24T09:29:17.088" v="122" actId="1076"/>
          <ac:picMkLst>
            <pc:docMk/>
            <pc:sldMk cId="925582703" sldId="262"/>
            <ac:picMk id="6" creationId="{00000000-0000-0000-0000-000000000000}"/>
          </ac:picMkLst>
        </pc:picChg>
      </pc:sldChg>
      <pc:sldChg chg="delSp modSp add mod">
        <pc:chgData name="Stewart Gale" userId="3647ddd2-6040-41ae-a96d-232c23482af8" providerId="ADAL" clId="{656C2FA4-765F-45F8-A993-D6DF0483085A}" dt="2022-01-24T09:36:55.550" v="302" actId="1076"/>
        <pc:sldMkLst>
          <pc:docMk/>
          <pc:sldMk cId="3785298160" sldId="263"/>
        </pc:sldMkLst>
        <pc:spChg chg="del">
          <ac:chgData name="Stewart Gale" userId="3647ddd2-6040-41ae-a96d-232c23482af8" providerId="ADAL" clId="{656C2FA4-765F-45F8-A993-D6DF0483085A}" dt="2022-01-24T09:30:01.680" v="151" actId="478"/>
          <ac:spMkLst>
            <pc:docMk/>
            <pc:sldMk cId="3785298160" sldId="263"/>
            <ac:spMk id="10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1.680" v="151" actId="478"/>
          <ac:spMkLst>
            <pc:docMk/>
            <pc:sldMk cId="3785298160" sldId="263"/>
            <ac:spMk id="11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1.680" v="151" actId="478"/>
          <ac:spMkLst>
            <pc:docMk/>
            <pc:sldMk cId="3785298160" sldId="263"/>
            <ac:spMk id="12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1.680" v="151" actId="478"/>
          <ac:spMkLst>
            <pc:docMk/>
            <pc:sldMk cId="3785298160" sldId="263"/>
            <ac:spMk id="1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1.680" v="151" actId="478"/>
          <ac:spMkLst>
            <pc:docMk/>
            <pc:sldMk cId="3785298160" sldId="263"/>
            <ac:spMk id="14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1.680" v="151" actId="478"/>
          <ac:spMkLst>
            <pc:docMk/>
            <pc:sldMk cId="3785298160" sldId="263"/>
            <ac:spMk id="1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4.212" v="152" actId="478"/>
          <ac:spMkLst>
            <pc:docMk/>
            <pc:sldMk cId="3785298160" sldId="263"/>
            <ac:spMk id="1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4.212" v="152" actId="478"/>
          <ac:spMkLst>
            <pc:docMk/>
            <pc:sldMk cId="3785298160" sldId="263"/>
            <ac:spMk id="17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0:04.212" v="152" actId="478"/>
          <ac:spMkLst>
            <pc:docMk/>
            <pc:sldMk cId="3785298160" sldId="263"/>
            <ac:spMk id="18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0:31.579" v="166" actId="1076"/>
          <ac:spMkLst>
            <pc:docMk/>
            <pc:sldMk cId="3785298160" sldId="263"/>
            <ac:spMk id="19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0:34.321" v="168" actId="1076"/>
          <ac:spMkLst>
            <pc:docMk/>
            <pc:sldMk cId="3785298160" sldId="263"/>
            <ac:spMk id="23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0:38.871" v="169" actId="1076"/>
          <ac:spMkLst>
            <pc:docMk/>
            <pc:sldMk cId="3785298160" sldId="263"/>
            <ac:spMk id="24" creationId="{00000000-0000-0000-0000-000000000000}"/>
          </ac:spMkLst>
        </pc:spChg>
        <pc:picChg chg="del">
          <ac:chgData name="Stewart Gale" userId="3647ddd2-6040-41ae-a96d-232c23482af8" providerId="ADAL" clId="{656C2FA4-765F-45F8-A993-D6DF0483085A}" dt="2022-01-24T09:30:01.680" v="151" actId="478"/>
          <ac:picMkLst>
            <pc:docMk/>
            <pc:sldMk cId="3785298160" sldId="263"/>
            <ac:picMk id="4" creationId="{00000000-0000-0000-0000-000000000000}"/>
          </ac:picMkLst>
        </pc:picChg>
        <pc:picChg chg="mod modCrop">
          <ac:chgData name="Stewart Gale" userId="3647ddd2-6040-41ae-a96d-232c23482af8" providerId="ADAL" clId="{656C2FA4-765F-45F8-A993-D6DF0483085A}" dt="2022-01-24T09:36:55.550" v="302" actId="1076"/>
          <ac:picMkLst>
            <pc:docMk/>
            <pc:sldMk cId="3785298160" sldId="263"/>
            <ac:picMk id="6" creationId="{00000000-0000-0000-0000-000000000000}"/>
          </ac:picMkLst>
        </pc:picChg>
      </pc:sldChg>
      <pc:sldChg chg="delSp modSp add mod">
        <pc:chgData name="Stewart Gale" userId="3647ddd2-6040-41ae-a96d-232c23482af8" providerId="ADAL" clId="{656C2FA4-765F-45F8-A993-D6DF0483085A}" dt="2022-01-24T09:32:51.911" v="223" actId="1076"/>
        <pc:sldMkLst>
          <pc:docMk/>
          <pc:sldMk cId="3043572450" sldId="264"/>
        </pc:sldMkLst>
        <pc:spChg chg="del">
          <ac:chgData name="Stewart Gale" userId="3647ddd2-6040-41ae-a96d-232c23482af8" providerId="ADAL" clId="{656C2FA4-765F-45F8-A993-D6DF0483085A}" dt="2022-01-24T09:31:55.629" v="198" actId="478"/>
          <ac:spMkLst>
            <pc:docMk/>
            <pc:sldMk cId="3043572450" sldId="264"/>
            <ac:spMk id="1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5.629" v="198" actId="478"/>
          <ac:spMkLst>
            <pc:docMk/>
            <pc:sldMk cId="3043572450" sldId="264"/>
            <ac:spMk id="14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5.629" v="198" actId="478"/>
          <ac:spMkLst>
            <pc:docMk/>
            <pc:sldMk cId="3043572450" sldId="264"/>
            <ac:spMk id="15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2:51.911" v="223" actId="1076"/>
          <ac:spMkLst>
            <pc:docMk/>
            <pc:sldMk cId="3043572450" sldId="264"/>
            <ac:spMk id="16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2:51.911" v="223" actId="1076"/>
          <ac:spMkLst>
            <pc:docMk/>
            <pc:sldMk cId="3043572450" sldId="264"/>
            <ac:spMk id="17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2:51.911" v="223" actId="1076"/>
          <ac:spMkLst>
            <pc:docMk/>
            <pc:sldMk cId="3043572450" sldId="264"/>
            <ac:spMk id="19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2:51.911" v="223" actId="1076"/>
          <ac:spMkLst>
            <pc:docMk/>
            <pc:sldMk cId="3043572450" sldId="264"/>
            <ac:spMk id="20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2.169" v="196" actId="478"/>
          <ac:spMkLst>
            <pc:docMk/>
            <pc:sldMk cId="3043572450" sldId="264"/>
            <ac:spMk id="21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2.169" v="196" actId="478"/>
          <ac:spMkLst>
            <pc:docMk/>
            <pc:sldMk cId="3043572450" sldId="264"/>
            <ac:spMk id="22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2.169" v="196" actId="478"/>
          <ac:spMkLst>
            <pc:docMk/>
            <pc:sldMk cId="3043572450" sldId="264"/>
            <ac:spMk id="2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2.169" v="196" actId="478"/>
          <ac:spMkLst>
            <pc:docMk/>
            <pc:sldMk cId="3043572450" sldId="264"/>
            <ac:spMk id="2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2.169" v="196" actId="478"/>
          <ac:spMkLst>
            <pc:docMk/>
            <pc:sldMk cId="3043572450" sldId="264"/>
            <ac:spMk id="2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1:52.169" v="196" actId="478"/>
          <ac:spMkLst>
            <pc:docMk/>
            <pc:sldMk cId="3043572450" sldId="264"/>
            <ac:spMk id="27" creationId="{00000000-0000-0000-0000-000000000000}"/>
          </ac:spMkLst>
        </pc:spChg>
        <pc:picChg chg="mod modCrop">
          <ac:chgData name="Stewart Gale" userId="3647ddd2-6040-41ae-a96d-232c23482af8" providerId="ADAL" clId="{656C2FA4-765F-45F8-A993-D6DF0483085A}" dt="2022-01-24T09:32:16.015" v="206" actId="14100"/>
          <ac:picMkLst>
            <pc:docMk/>
            <pc:sldMk cId="3043572450" sldId="264"/>
            <ac:picMk id="7" creationId="{00000000-0000-0000-0000-000000000000}"/>
          </ac:picMkLst>
        </pc:picChg>
        <pc:picChg chg="del">
          <ac:chgData name="Stewart Gale" userId="3647ddd2-6040-41ae-a96d-232c23482af8" providerId="ADAL" clId="{656C2FA4-765F-45F8-A993-D6DF0483085A}" dt="2022-01-24T09:31:53.368" v="197" actId="478"/>
          <ac:picMkLst>
            <pc:docMk/>
            <pc:sldMk cId="3043572450" sldId="264"/>
            <ac:picMk id="8" creationId="{00000000-0000-0000-0000-000000000000}"/>
          </ac:picMkLst>
        </pc:picChg>
      </pc:sldChg>
      <pc:sldChg chg="delSp modSp add mod">
        <pc:chgData name="Stewart Gale" userId="3647ddd2-6040-41ae-a96d-232c23482af8" providerId="ADAL" clId="{656C2FA4-765F-45F8-A993-D6DF0483085A}" dt="2022-03-08T04:32:29.414" v="422" actId="1076"/>
        <pc:sldMkLst>
          <pc:docMk/>
          <pc:sldMk cId="333109666" sldId="265"/>
        </pc:sldMkLst>
        <pc:spChg chg="del">
          <ac:chgData name="Stewart Gale" userId="3647ddd2-6040-41ae-a96d-232c23482af8" providerId="ADAL" clId="{656C2FA4-765F-45F8-A993-D6DF0483085A}" dt="2022-01-24T09:32:56.252" v="224" actId="478"/>
          <ac:spMkLst>
            <pc:docMk/>
            <pc:sldMk cId="333109666" sldId="265"/>
            <ac:spMk id="1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2:56.252" v="224" actId="478"/>
          <ac:spMkLst>
            <pc:docMk/>
            <pc:sldMk cId="333109666" sldId="265"/>
            <ac:spMk id="14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2:56.252" v="224" actId="478"/>
          <ac:spMkLst>
            <pc:docMk/>
            <pc:sldMk cId="333109666" sldId="265"/>
            <ac:spMk id="1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2:56.252" v="224" actId="478"/>
          <ac:spMkLst>
            <pc:docMk/>
            <pc:sldMk cId="333109666" sldId="265"/>
            <ac:spMk id="1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2:56.252" v="224" actId="478"/>
          <ac:spMkLst>
            <pc:docMk/>
            <pc:sldMk cId="333109666" sldId="265"/>
            <ac:spMk id="17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2:56.252" v="224" actId="478"/>
          <ac:spMkLst>
            <pc:docMk/>
            <pc:sldMk cId="333109666" sldId="265"/>
            <ac:spMk id="19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2:56.252" v="224" actId="478"/>
          <ac:spMkLst>
            <pc:docMk/>
            <pc:sldMk cId="333109666" sldId="265"/>
            <ac:spMk id="20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3:01.135" v="226" actId="478"/>
          <ac:spMkLst>
            <pc:docMk/>
            <pc:sldMk cId="333109666" sldId="265"/>
            <ac:spMk id="21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3:01.135" v="226" actId="478"/>
          <ac:spMkLst>
            <pc:docMk/>
            <pc:sldMk cId="333109666" sldId="265"/>
            <ac:spMk id="22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3:01.135" v="226" actId="478"/>
          <ac:spMkLst>
            <pc:docMk/>
            <pc:sldMk cId="333109666" sldId="265"/>
            <ac:spMk id="23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3-08T04:32:13.288" v="412" actId="20577"/>
          <ac:spMkLst>
            <pc:docMk/>
            <pc:sldMk cId="333109666" sldId="265"/>
            <ac:spMk id="25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3-08T04:32:20.251" v="414" actId="1076"/>
          <ac:spMkLst>
            <pc:docMk/>
            <pc:sldMk cId="333109666" sldId="265"/>
            <ac:spMk id="26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3-08T04:32:29.414" v="422" actId="1076"/>
          <ac:spMkLst>
            <pc:docMk/>
            <pc:sldMk cId="333109666" sldId="265"/>
            <ac:spMk id="27" creationId="{00000000-0000-0000-0000-000000000000}"/>
          </ac:spMkLst>
        </pc:spChg>
        <pc:picChg chg="del">
          <ac:chgData name="Stewart Gale" userId="3647ddd2-6040-41ae-a96d-232c23482af8" providerId="ADAL" clId="{656C2FA4-765F-45F8-A993-D6DF0483085A}" dt="2022-01-24T09:32:56.252" v="224" actId="478"/>
          <ac:picMkLst>
            <pc:docMk/>
            <pc:sldMk cId="333109666" sldId="265"/>
            <ac:picMk id="7" creationId="{00000000-0000-0000-0000-000000000000}"/>
          </ac:picMkLst>
        </pc:picChg>
        <pc:picChg chg="mod modCrop">
          <ac:chgData name="Stewart Gale" userId="3647ddd2-6040-41ae-a96d-232c23482af8" providerId="ADAL" clId="{656C2FA4-765F-45F8-A993-D6DF0483085A}" dt="2022-03-08T04:32:16.758" v="413" actId="1076"/>
          <ac:picMkLst>
            <pc:docMk/>
            <pc:sldMk cId="333109666" sldId="265"/>
            <ac:picMk id="8" creationId="{00000000-0000-0000-0000-000000000000}"/>
          </ac:picMkLst>
        </pc:picChg>
      </pc:sldChg>
      <pc:sldChg chg="delSp modSp add mod">
        <pc:chgData name="Stewart Gale" userId="3647ddd2-6040-41ae-a96d-232c23482af8" providerId="ADAL" clId="{656C2FA4-765F-45F8-A993-D6DF0483085A}" dt="2022-01-24T09:35:33.424" v="287" actId="1076"/>
        <pc:sldMkLst>
          <pc:docMk/>
          <pc:sldMk cId="1343794814" sldId="266"/>
        </pc:sldMkLst>
        <pc:spChg chg="del">
          <ac:chgData name="Stewart Gale" userId="3647ddd2-6040-41ae-a96d-232c23482af8" providerId="ADAL" clId="{656C2FA4-765F-45F8-A993-D6DF0483085A}" dt="2022-01-24T09:34:10.197" v="248" actId="478"/>
          <ac:spMkLst>
            <pc:docMk/>
            <pc:sldMk cId="1343794814" sldId="266"/>
            <ac:spMk id="13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0.197" v="248" actId="478"/>
          <ac:spMkLst>
            <pc:docMk/>
            <pc:sldMk cId="1343794814" sldId="266"/>
            <ac:spMk id="14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0.197" v="248" actId="478"/>
          <ac:spMkLst>
            <pc:docMk/>
            <pc:sldMk cId="1343794814" sldId="266"/>
            <ac:spMk id="15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0.197" v="248" actId="478"/>
          <ac:spMkLst>
            <pc:docMk/>
            <pc:sldMk cId="1343794814" sldId="266"/>
            <ac:spMk id="16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0.197" v="248" actId="478"/>
          <ac:spMkLst>
            <pc:docMk/>
            <pc:sldMk cId="1343794814" sldId="266"/>
            <ac:spMk id="17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0.197" v="248" actId="478"/>
          <ac:spMkLst>
            <pc:docMk/>
            <pc:sldMk cId="1343794814" sldId="266"/>
            <ac:spMk id="19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0.197" v="248" actId="478"/>
          <ac:spMkLst>
            <pc:docMk/>
            <pc:sldMk cId="1343794814" sldId="266"/>
            <ac:spMk id="20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1.969" v="249" actId="478"/>
          <ac:spMkLst>
            <pc:docMk/>
            <pc:sldMk cId="1343794814" sldId="266"/>
            <ac:spMk id="21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1.969" v="249" actId="478"/>
          <ac:spMkLst>
            <pc:docMk/>
            <pc:sldMk cId="1343794814" sldId="266"/>
            <ac:spMk id="22" creationId="{00000000-0000-0000-0000-000000000000}"/>
          </ac:spMkLst>
        </pc:spChg>
        <pc:spChg chg="del">
          <ac:chgData name="Stewart Gale" userId="3647ddd2-6040-41ae-a96d-232c23482af8" providerId="ADAL" clId="{656C2FA4-765F-45F8-A993-D6DF0483085A}" dt="2022-01-24T09:34:11.969" v="249" actId="478"/>
          <ac:spMkLst>
            <pc:docMk/>
            <pc:sldMk cId="1343794814" sldId="266"/>
            <ac:spMk id="23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5:33.424" v="287" actId="1076"/>
          <ac:spMkLst>
            <pc:docMk/>
            <pc:sldMk cId="1343794814" sldId="266"/>
            <ac:spMk id="25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5:33.424" v="287" actId="1076"/>
          <ac:spMkLst>
            <pc:docMk/>
            <pc:sldMk cId="1343794814" sldId="266"/>
            <ac:spMk id="26" creationId="{00000000-0000-0000-0000-000000000000}"/>
          </ac:spMkLst>
        </pc:spChg>
        <pc:spChg chg="mod">
          <ac:chgData name="Stewart Gale" userId="3647ddd2-6040-41ae-a96d-232c23482af8" providerId="ADAL" clId="{656C2FA4-765F-45F8-A993-D6DF0483085A}" dt="2022-01-24T09:35:33.424" v="287" actId="1076"/>
          <ac:spMkLst>
            <pc:docMk/>
            <pc:sldMk cId="1343794814" sldId="266"/>
            <ac:spMk id="27" creationId="{00000000-0000-0000-0000-000000000000}"/>
          </ac:spMkLst>
        </pc:spChg>
        <pc:picChg chg="del">
          <ac:chgData name="Stewart Gale" userId="3647ddd2-6040-41ae-a96d-232c23482af8" providerId="ADAL" clId="{656C2FA4-765F-45F8-A993-D6DF0483085A}" dt="2022-01-24T09:34:10.197" v="248" actId="478"/>
          <ac:picMkLst>
            <pc:docMk/>
            <pc:sldMk cId="1343794814" sldId="266"/>
            <ac:picMk id="7" creationId="{00000000-0000-0000-0000-000000000000}"/>
          </ac:picMkLst>
        </pc:picChg>
        <pc:picChg chg="mod modCrop">
          <ac:chgData name="Stewart Gale" userId="3647ddd2-6040-41ae-a96d-232c23482af8" providerId="ADAL" clId="{656C2FA4-765F-45F8-A993-D6DF0483085A}" dt="2022-01-24T09:34:31.406" v="256" actId="1076"/>
          <ac:picMkLst>
            <pc:docMk/>
            <pc:sldMk cId="1343794814" sldId="266"/>
            <ac:picMk id="8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371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23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96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82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72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98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03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75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52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29FE0-28FA-46AD-8227-6F0AA8E663A5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A5712-82D4-4A64-AAE3-E270487E90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80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97248E5-59C0-4099-8285-CC00C70AEBBA}"/>
              </a:ext>
            </a:extLst>
          </p:cNvPr>
          <p:cNvPicPr/>
          <p:nvPr/>
        </p:nvPicPr>
        <p:blipFill rotWithShape="1">
          <a:blip r:embed="rId2"/>
          <a:srcRect l="15725" t="8228" r="58005" b="56633"/>
          <a:stretch/>
        </p:blipFill>
        <p:spPr bwMode="auto">
          <a:xfrm>
            <a:off x="193964" y="238298"/>
            <a:ext cx="2737658" cy="2770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E65408-74AC-44F9-B09D-E3CAE4797BE2}"/>
              </a:ext>
            </a:extLst>
          </p:cNvPr>
          <p:cNvPicPr/>
          <p:nvPr/>
        </p:nvPicPr>
        <p:blipFill rotWithShape="1">
          <a:blip r:embed="rId2"/>
          <a:srcRect l="15948" t="44782" r="57882" b="20023"/>
          <a:stretch/>
        </p:blipFill>
        <p:spPr bwMode="auto">
          <a:xfrm>
            <a:off x="2931621" y="184056"/>
            <a:ext cx="2926080" cy="31477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3AAEC6-EAC5-41DE-ACAF-38D2A62FF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735" y="168418"/>
            <a:ext cx="2910031" cy="29959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218BDD-CFC5-4205-AF5F-1E50284BD501}"/>
              </a:ext>
            </a:extLst>
          </p:cNvPr>
          <p:cNvPicPr/>
          <p:nvPr/>
        </p:nvPicPr>
        <p:blipFill rotWithShape="1">
          <a:blip r:embed="rId4"/>
          <a:srcRect l="15900" t="45550" r="57809" b="19887"/>
          <a:stretch/>
        </p:blipFill>
        <p:spPr bwMode="auto">
          <a:xfrm>
            <a:off x="8692876" y="184056"/>
            <a:ext cx="3182835" cy="31477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FEBEB6-8FBE-4C5B-8B05-FC80559124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0" t="1071" r="60253" b="57548"/>
          <a:stretch/>
        </p:blipFill>
        <p:spPr>
          <a:xfrm>
            <a:off x="110365" y="3589504"/>
            <a:ext cx="2821256" cy="30301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FA0A1D-4FA2-4112-A9E6-4349FDBFDD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1486" y="3589504"/>
            <a:ext cx="2846215" cy="28700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D835C80-7871-4D45-A00E-C60B885FD0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7701" y="3669555"/>
            <a:ext cx="3251683" cy="28700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7F982B1-EA20-46D8-8E05-1A8DE15C6D9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696"/>
          <a:stretch/>
        </p:blipFill>
        <p:spPr>
          <a:xfrm>
            <a:off x="9180514" y="3669555"/>
            <a:ext cx="2829990" cy="301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676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341" t="50641" r="58854" b="2318"/>
          <a:stretch/>
        </p:blipFill>
        <p:spPr>
          <a:xfrm>
            <a:off x="268437" y="326967"/>
            <a:ext cx="7110154" cy="60843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022028" y="1836168"/>
            <a:ext cx="5443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6x + 34 = 70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17327" y="3009261"/>
            <a:ext cx="4930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6x   </a:t>
            </a:r>
            <a:r>
              <a:rPr lang="en-GB" sz="5400" dirty="0">
                <a:solidFill>
                  <a:schemeClr val="bg1"/>
                </a:solidFill>
              </a:rPr>
              <a:t>+ 0 </a:t>
            </a:r>
            <a:r>
              <a:rPr lang="en-GB" sz="5400" dirty="0">
                <a:solidFill>
                  <a:srgbClr val="FF0000"/>
                </a:solidFill>
              </a:rPr>
              <a:t>= 36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89437" y="4182355"/>
            <a:ext cx="3106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x   </a:t>
            </a:r>
            <a:r>
              <a:rPr lang="en-GB" sz="5400" dirty="0">
                <a:solidFill>
                  <a:schemeClr val="bg1"/>
                </a:solidFill>
              </a:rPr>
              <a:t>+ 0 </a:t>
            </a:r>
            <a:r>
              <a:rPr lang="en-GB" sz="5400" dirty="0">
                <a:solidFill>
                  <a:srgbClr val="FF0000"/>
                </a:solidFill>
              </a:rPr>
              <a:t>= 6</a:t>
            </a:r>
          </a:p>
        </p:txBody>
      </p:sp>
    </p:spTree>
    <p:extLst>
      <p:ext uri="{BB962C8B-B14F-4D97-AF65-F5344CB8AC3E}">
        <p14:creationId xmlns:p14="http://schemas.microsoft.com/office/powerpoint/2010/main" val="1343794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4560" y="2168721"/>
            <a:ext cx="81575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42097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5725" t="8228" r="58005" b="56633"/>
          <a:stretch/>
        </p:blipFill>
        <p:spPr bwMode="auto">
          <a:xfrm>
            <a:off x="193964" y="238297"/>
            <a:ext cx="6090458" cy="4843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49141" y="1459742"/>
            <a:ext cx="5896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2w + 30 = 70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6494" y="2919704"/>
            <a:ext cx="5896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2w </a:t>
            </a:r>
            <a:r>
              <a:rPr lang="en-GB" sz="7200" dirty="0">
                <a:solidFill>
                  <a:schemeClr val="bg1"/>
                </a:solidFill>
              </a:rPr>
              <a:t>+ 30 </a:t>
            </a:r>
            <a:r>
              <a:rPr lang="en-GB" sz="7200" dirty="0">
                <a:solidFill>
                  <a:srgbClr val="FF0000"/>
                </a:solidFill>
              </a:rPr>
              <a:t>= 40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9003" y="4289944"/>
            <a:ext cx="5336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</a:rPr>
              <a:t>2</a:t>
            </a:r>
            <a:r>
              <a:rPr lang="en-GB" sz="7200" dirty="0">
                <a:solidFill>
                  <a:srgbClr val="FF0000"/>
                </a:solidFill>
              </a:rPr>
              <a:t>w </a:t>
            </a:r>
            <a:r>
              <a:rPr lang="en-GB" sz="7200" dirty="0">
                <a:solidFill>
                  <a:schemeClr val="bg1"/>
                </a:solidFill>
              </a:rPr>
              <a:t>+ 30 </a:t>
            </a:r>
            <a:r>
              <a:rPr lang="en-GB" sz="7200" dirty="0">
                <a:solidFill>
                  <a:srgbClr val="FF0000"/>
                </a:solidFill>
              </a:rPr>
              <a:t>= 20</a:t>
            </a:r>
          </a:p>
        </p:txBody>
      </p:sp>
    </p:spTree>
    <p:extLst>
      <p:ext uri="{BB962C8B-B14F-4D97-AF65-F5344CB8AC3E}">
        <p14:creationId xmlns:p14="http://schemas.microsoft.com/office/powerpoint/2010/main" val="416775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5948" t="44782" r="57882" b="20023"/>
          <a:stretch/>
        </p:blipFill>
        <p:spPr bwMode="auto">
          <a:xfrm>
            <a:off x="349134" y="338051"/>
            <a:ext cx="6428510" cy="5487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648714" y="1504390"/>
            <a:ext cx="4678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3m + 15 = 90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77644" y="2744472"/>
            <a:ext cx="44072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3m </a:t>
            </a:r>
            <a:r>
              <a:rPr lang="en-GB" sz="6000" dirty="0">
                <a:solidFill>
                  <a:schemeClr val="bg1"/>
                </a:solidFill>
              </a:rPr>
              <a:t>+ 30 </a:t>
            </a:r>
            <a:r>
              <a:rPr lang="en-GB" sz="6000" dirty="0">
                <a:solidFill>
                  <a:srgbClr val="FF0000"/>
                </a:solidFill>
              </a:rPr>
              <a:t>= 75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77644" y="3984554"/>
            <a:ext cx="4499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</a:rPr>
              <a:t>2</a:t>
            </a:r>
            <a:r>
              <a:rPr lang="en-GB" sz="6000" dirty="0">
                <a:solidFill>
                  <a:srgbClr val="FF0000"/>
                </a:solidFill>
              </a:rPr>
              <a:t>m </a:t>
            </a:r>
            <a:r>
              <a:rPr lang="en-GB" sz="6000" dirty="0">
                <a:solidFill>
                  <a:schemeClr val="bg1"/>
                </a:solidFill>
              </a:rPr>
              <a:t>+ 30 </a:t>
            </a:r>
            <a:r>
              <a:rPr lang="en-GB" sz="6000" dirty="0">
                <a:solidFill>
                  <a:srgbClr val="FF0000"/>
                </a:solidFill>
              </a:rPr>
              <a:t>= 25</a:t>
            </a:r>
          </a:p>
        </p:txBody>
      </p:sp>
    </p:spTree>
    <p:extLst>
      <p:ext uri="{BB962C8B-B14F-4D97-AF65-F5344CB8AC3E}">
        <p14:creationId xmlns:p14="http://schemas.microsoft.com/office/powerpoint/2010/main" val="736526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/>
          <a:srcRect l="15679" t="8630" r="57075" b="57854"/>
          <a:stretch/>
        </p:blipFill>
        <p:spPr bwMode="auto">
          <a:xfrm>
            <a:off x="328505" y="281691"/>
            <a:ext cx="6892484" cy="64239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734144" y="1589394"/>
            <a:ext cx="4565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4y + 60 = 180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1730" y="3058883"/>
            <a:ext cx="4410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4y </a:t>
            </a:r>
            <a:r>
              <a:rPr lang="en-GB" sz="6000" dirty="0">
                <a:solidFill>
                  <a:schemeClr val="bg1"/>
                </a:solidFill>
              </a:rPr>
              <a:t>+ 30 </a:t>
            </a:r>
            <a:r>
              <a:rPr lang="en-GB" sz="6000" dirty="0">
                <a:solidFill>
                  <a:srgbClr val="FF0000"/>
                </a:solidFill>
              </a:rPr>
              <a:t>= 120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3404" y="4432901"/>
            <a:ext cx="39006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y </a:t>
            </a:r>
            <a:r>
              <a:rPr lang="en-GB" sz="6000" dirty="0">
                <a:solidFill>
                  <a:schemeClr val="bg1"/>
                </a:solidFill>
              </a:rPr>
              <a:t>+ 30 </a:t>
            </a:r>
            <a:r>
              <a:rPr lang="en-GB" sz="6000" dirty="0">
                <a:solidFill>
                  <a:srgbClr val="FF0000"/>
                </a:solidFill>
              </a:rPr>
              <a:t>= 30</a:t>
            </a:r>
          </a:p>
        </p:txBody>
      </p:sp>
    </p:spTree>
    <p:extLst>
      <p:ext uri="{BB962C8B-B14F-4D97-AF65-F5344CB8AC3E}">
        <p14:creationId xmlns:p14="http://schemas.microsoft.com/office/powerpoint/2010/main" val="925582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 rotWithShape="1">
          <a:blip r:embed="rId2"/>
          <a:srcRect l="15900" t="45550" r="57809" b="19887"/>
          <a:stretch/>
        </p:blipFill>
        <p:spPr bwMode="auto">
          <a:xfrm>
            <a:off x="304800" y="310342"/>
            <a:ext cx="6833061" cy="64063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506095" y="2138865"/>
            <a:ext cx="5091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6a + 60 = 360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67121" y="3513513"/>
            <a:ext cx="5091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6a </a:t>
            </a:r>
            <a:r>
              <a:rPr lang="en-GB" sz="6000" dirty="0">
                <a:solidFill>
                  <a:schemeClr val="bg1"/>
                </a:solidFill>
              </a:rPr>
              <a:t>+ 60 </a:t>
            </a:r>
            <a:r>
              <a:rPr lang="en-GB" sz="6000" dirty="0">
                <a:solidFill>
                  <a:srgbClr val="FF0000"/>
                </a:solidFill>
              </a:rPr>
              <a:t>= 300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28081" y="4888161"/>
            <a:ext cx="5091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</a:rPr>
              <a:t>6</a:t>
            </a:r>
            <a:r>
              <a:rPr lang="en-GB" sz="6000" dirty="0">
                <a:solidFill>
                  <a:srgbClr val="FF0000"/>
                </a:solidFill>
              </a:rPr>
              <a:t>a </a:t>
            </a:r>
            <a:r>
              <a:rPr lang="en-GB" sz="6000" dirty="0">
                <a:solidFill>
                  <a:schemeClr val="bg1"/>
                </a:solidFill>
              </a:rPr>
              <a:t>+ 60 </a:t>
            </a:r>
            <a:r>
              <a:rPr lang="en-GB" sz="6000" dirty="0">
                <a:solidFill>
                  <a:srgbClr val="FF0000"/>
                </a:solidFill>
              </a:rPr>
              <a:t>= </a:t>
            </a:r>
            <a:r>
              <a:rPr lang="en-GB" sz="6000" dirty="0">
                <a:solidFill>
                  <a:schemeClr val="bg1"/>
                </a:solidFill>
              </a:rPr>
              <a:t>3</a:t>
            </a:r>
            <a:r>
              <a:rPr lang="en-GB" sz="6000" dirty="0">
                <a:solidFill>
                  <a:srgbClr val="FF0000"/>
                </a:solidFill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78529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560" t="1071" r="60253" b="57548"/>
          <a:stretch/>
        </p:blipFill>
        <p:spPr>
          <a:xfrm>
            <a:off x="285538" y="210589"/>
            <a:ext cx="7198822" cy="610764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50924" y="1722671"/>
            <a:ext cx="5133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14x + 2 = 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0924" y="3004788"/>
            <a:ext cx="5133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14x </a:t>
            </a:r>
            <a:r>
              <a:rPr lang="en-GB" sz="6000" dirty="0">
                <a:solidFill>
                  <a:schemeClr val="bg1"/>
                </a:solidFill>
              </a:rPr>
              <a:t>+ 0 </a:t>
            </a:r>
            <a:r>
              <a:rPr lang="en-GB" sz="6000" dirty="0">
                <a:solidFill>
                  <a:srgbClr val="FF0000"/>
                </a:solidFill>
              </a:rPr>
              <a:t>= 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55969" y="4378870"/>
            <a:ext cx="48079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</a:rPr>
              <a:t>1   4</a:t>
            </a:r>
            <a:r>
              <a:rPr lang="en-GB" sz="6000" dirty="0">
                <a:solidFill>
                  <a:srgbClr val="FF0000"/>
                </a:solidFill>
              </a:rPr>
              <a:t>x </a:t>
            </a:r>
            <a:r>
              <a:rPr lang="en-GB" sz="6000" dirty="0">
                <a:solidFill>
                  <a:schemeClr val="bg1"/>
                </a:solidFill>
              </a:rPr>
              <a:t>+ 0 </a:t>
            </a:r>
            <a:r>
              <a:rPr lang="en-GB" sz="6000" dirty="0">
                <a:solidFill>
                  <a:srgbClr val="FF0000"/>
                </a:solidFill>
              </a:rPr>
              <a:t>= 0.5</a:t>
            </a:r>
          </a:p>
        </p:txBody>
      </p:sp>
    </p:spTree>
    <p:extLst>
      <p:ext uri="{BB962C8B-B14F-4D97-AF65-F5344CB8AC3E}">
        <p14:creationId xmlns:p14="http://schemas.microsoft.com/office/powerpoint/2010/main" val="1882639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560" t="50299" r="59608" b="11216"/>
          <a:stretch/>
        </p:blipFill>
        <p:spPr>
          <a:xfrm>
            <a:off x="299258" y="357036"/>
            <a:ext cx="7753004" cy="617171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716551" y="1773177"/>
            <a:ext cx="4950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3(4m + 5) = 51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8745" y="2967335"/>
            <a:ext cx="5223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12m + 15</a:t>
            </a:r>
            <a:r>
              <a:rPr lang="en-GB" sz="5400" dirty="0">
                <a:solidFill>
                  <a:schemeClr val="bg1"/>
                </a:solidFill>
              </a:rPr>
              <a:t> </a:t>
            </a:r>
            <a:r>
              <a:rPr lang="en-GB" sz="5400" dirty="0">
                <a:solidFill>
                  <a:srgbClr val="FF0000"/>
                </a:solidFill>
              </a:rPr>
              <a:t>= 51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98804" y="4204456"/>
            <a:ext cx="5517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12m </a:t>
            </a:r>
            <a:r>
              <a:rPr lang="en-GB" sz="5400" dirty="0">
                <a:solidFill>
                  <a:schemeClr val="bg1"/>
                </a:solidFill>
              </a:rPr>
              <a:t>+ 5) </a:t>
            </a:r>
            <a:r>
              <a:rPr lang="en-GB" sz="5400" dirty="0">
                <a:solidFill>
                  <a:srgbClr val="FF0000"/>
                </a:solidFill>
              </a:rPr>
              <a:t>= 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16551" y="5328114"/>
            <a:ext cx="5223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12</a:t>
            </a:r>
            <a:r>
              <a:rPr lang="en-GB" sz="5400" dirty="0">
                <a:solidFill>
                  <a:srgbClr val="FF0000"/>
                </a:solidFill>
              </a:rPr>
              <a:t>m </a:t>
            </a:r>
            <a:r>
              <a:rPr lang="en-GB" sz="5400" dirty="0">
                <a:solidFill>
                  <a:schemeClr val="bg1"/>
                </a:solidFill>
              </a:rPr>
              <a:t>+ 15 </a:t>
            </a:r>
            <a:r>
              <a:rPr lang="en-GB" sz="5400" dirty="0">
                <a:solidFill>
                  <a:srgbClr val="FF0000"/>
                </a:solidFill>
              </a:rPr>
              <a:t>= </a:t>
            </a:r>
            <a:r>
              <a:rPr lang="en-GB" sz="5400" dirty="0">
                <a:solidFill>
                  <a:schemeClr val="bg1"/>
                </a:solidFill>
              </a:rPr>
              <a:t>5</a:t>
            </a:r>
            <a:r>
              <a:rPr lang="en-GB" sz="54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43572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120" t="2186" r="59368" b="58466"/>
          <a:stretch/>
        </p:blipFill>
        <p:spPr>
          <a:xfrm>
            <a:off x="171797" y="357020"/>
            <a:ext cx="8135391" cy="614395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309658" y="2062986"/>
            <a:ext cx="47105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8b + 6 = 4b + 16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85068" y="3300043"/>
            <a:ext cx="4025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4b  = 10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01666" y="4537100"/>
            <a:ext cx="3106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b</a:t>
            </a:r>
            <a:r>
              <a:rPr lang="en-GB" sz="5400" dirty="0">
                <a:solidFill>
                  <a:schemeClr val="bg1"/>
                </a:solidFill>
              </a:rPr>
              <a:t>  </a:t>
            </a:r>
            <a:r>
              <a:rPr lang="en-GB" sz="5400" dirty="0">
                <a:solidFill>
                  <a:srgbClr val="FF0000"/>
                </a:solidFill>
              </a:rPr>
              <a:t>= 2.5</a:t>
            </a:r>
          </a:p>
        </p:txBody>
      </p:sp>
    </p:spTree>
    <p:extLst>
      <p:ext uri="{BB962C8B-B14F-4D97-AF65-F5344CB8AC3E}">
        <p14:creationId xmlns:p14="http://schemas.microsoft.com/office/powerpoint/2010/main" val="333109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127</Words>
  <Application>Microsoft Office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</cp:revision>
  <dcterms:created xsi:type="dcterms:W3CDTF">2016-03-09T09:44:49Z</dcterms:created>
  <dcterms:modified xsi:type="dcterms:W3CDTF">2022-03-08T04:32:38Z</dcterms:modified>
</cp:coreProperties>
</file>