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977CC-EC34-455C-AB7A-071CCD658E7D}" v="3" dt="2021-11-24T05:36:23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A9977CC-EC34-455C-AB7A-071CCD658E7D}"/>
    <pc:docChg chg="custSel addSld modSld sldOrd">
      <pc:chgData name="Stewart Gale" userId="3647ddd2-6040-41ae-a96d-232c23482af8" providerId="ADAL" clId="{1A9977CC-EC34-455C-AB7A-071CCD658E7D}" dt="2021-11-24T05:37:18.020" v="67" actId="1076"/>
      <pc:docMkLst>
        <pc:docMk/>
      </pc:docMkLst>
      <pc:sldChg chg="modSp mod">
        <pc:chgData name="Stewart Gale" userId="3647ddd2-6040-41ae-a96d-232c23482af8" providerId="ADAL" clId="{1A9977CC-EC34-455C-AB7A-071CCD658E7D}" dt="2021-11-24T05:35:37.745" v="8" actId="1076"/>
        <pc:sldMkLst>
          <pc:docMk/>
          <pc:sldMk cId="4290132352" sldId="257"/>
        </pc:sldMkLst>
        <pc:picChg chg="mod">
          <ac:chgData name="Stewart Gale" userId="3647ddd2-6040-41ae-a96d-232c23482af8" providerId="ADAL" clId="{1A9977CC-EC34-455C-AB7A-071CCD658E7D}" dt="2021-11-24T05:35:37.745" v="8" actId="1076"/>
          <ac:picMkLst>
            <pc:docMk/>
            <pc:sldMk cId="4290132352" sldId="257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1A9977CC-EC34-455C-AB7A-071CCD658E7D}" dt="2021-11-24T05:35:29.911" v="5" actId="732"/>
        <pc:sldMkLst>
          <pc:docMk/>
          <pc:sldMk cId="4053919404" sldId="258"/>
        </pc:sldMkLst>
        <pc:picChg chg="mod modCrop">
          <ac:chgData name="Stewart Gale" userId="3647ddd2-6040-41ae-a96d-232c23482af8" providerId="ADAL" clId="{1A9977CC-EC34-455C-AB7A-071CCD658E7D}" dt="2021-11-24T05:35:29.911" v="5" actId="732"/>
          <ac:picMkLst>
            <pc:docMk/>
            <pc:sldMk cId="4053919404" sldId="258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1A9977CC-EC34-455C-AB7A-071CCD658E7D}" dt="2021-11-24T05:35:35.855" v="7" actId="1076"/>
        <pc:sldMkLst>
          <pc:docMk/>
          <pc:sldMk cId="3493899697" sldId="259"/>
        </pc:sldMkLst>
        <pc:picChg chg="mod">
          <ac:chgData name="Stewart Gale" userId="3647ddd2-6040-41ae-a96d-232c23482af8" providerId="ADAL" clId="{1A9977CC-EC34-455C-AB7A-071CCD658E7D}" dt="2021-11-24T05:35:35.855" v="7" actId="1076"/>
          <ac:picMkLst>
            <pc:docMk/>
            <pc:sldMk cId="3493899697" sldId="259"/>
            <ac:picMk id="4" creationId="{00000000-0000-0000-0000-000000000000}"/>
          </ac:picMkLst>
        </pc:picChg>
      </pc:sldChg>
      <pc:sldChg chg="addSp delSp modSp new mod ord">
        <pc:chgData name="Stewart Gale" userId="3647ddd2-6040-41ae-a96d-232c23482af8" providerId="ADAL" clId="{1A9977CC-EC34-455C-AB7A-071CCD658E7D}" dt="2021-11-24T05:35:58.821" v="40" actId="1076"/>
        <pc:sldMkLst>
          <pc:docMk/>
          <pc:sldMk cId="1586014008" sldId="260"/>
        </pc:sldMkLst>
        <pc:spChg chg="del">
          <ac:chgData name="Stewart Gale" userId="3647ddd2-6040-41ae-a96d-232c23482af8" providerId="ADAL" clId="{1A9977CC-EC34-455C-AB7A-071CCD658E7D}" dt="2021-11-24T05:35:41.826" v="12" actId="478"/>
          <ac:spMkLst>
            <pc:docMk/>
            <pc:sldMk cId="1586014008" sldId="260"/>
            <ac:spMk id="2" creationId="{64D4186C-D768-43D1-B047-B9A7B1B01947}"/>
          </ac:spMkLst>
        </pc:spChg>
        <pc:spChg chg="del">
          <ac:chgData name="Stewart Gale" userId="3647ddd2-6040-41ae-a96d-232c23482af8" providerId="ADAL" clId="{1A9977CC-EC34-455C-AB7A-071CCD658E7D}" dt="2021-11-24T05:35:41.826" v="12" actId="478"/>
          <ac:spMkLst>
            <pc:docMk/>
            <pc:sldMk cId="1586014008" sldId="260"/>
            <ac:spMk id="3" creationId="{CFF09C1B-0D48-468C-965C-5CD8658C2F06}"/>
          </ac:spMkLst>
        </pc:spChg>
        <pc:spChg chg="add mod">
          <ac:chgData name="Stewart Gale" userId="3647ddd2-6040-41ae-a96d-232c23482af8" providerId="ADAL" clId="{1A9977CC-EC34-455C-AB7A-071CCD658E7D}" dt="2021-11-24T05:35:58.821" v="40" actId="1076"/>
          <ac:spMkLst>
            <pc:docMk/>
            <pc:sldMk cId="1586014008" sldId="260"/>
            <ac:spMk id="4" creationId="{39F18B1A-4BF6-4828-8112-82B15A6AD97D}"/>
          </ac:spMkLst>
        </pc:spChg>
      </pc:sldChg>
      <pc:sldChg chg="addSp delSp modSp new mod ord">
        <pc:chgData name="Stewart Gale" userId="3647ddd2-6040-41ae-a96d-232c23482af8" providerId="ADAL" clId="{1A9977CC-EC34-455C-AB7A-071CCD658E7D}" dt="2021-11-24T05:37:18.020" v="67" actId="1076"/>
        <pc:sldMkLst>
          <pc:docMk/>
          <pc:sldMk cId="84361315" sldId="261"/>
        </pc:sldMkLst>
        <pc:spChg chg="del">
          <ac:chgData name="Stewart Gale" userId="3647ddd2-6040-41ae-a96d-232c23482af8" providerId="ADAL" clId="{1A9977CC-EC34-455C-AB7A-071CCD658E7D}" dt="2021-11-24T05:36:02.747" v="44" actId="478"/>
          <ac:spMkLst>
            <pc:docMk/>
            <pc:sldMk cId="84361315" sldId="261"/>
            <ac:spMk id="2" creationId="{0055BDDC-18A1-45EB-A31A-F342BF884357}"/>
          </ac:spMkLst>
        </pc:spChg>
        <pc:spChg chg="del">
          <ac:chgData name="Stewart Gale" userId="3647ddd2-6040-41ae-a96d-232c23482af8" providerId="ADAL" clId="{1A9977CC-EC34-455C-AB7A-071CCD658E7D}" dt="2021-11-24T05:36:02.747" v="44" actId="478"/>
          <ac:spMkLst>
            <pc:docMk/>
            <pc:sldMk cId="84361315" sldId="261"/>
            <ac:spMk id="3" creationId="{F423F29B-2BFE-4736-AF1B-6CF12D2620E9}"/>
          </ac:spMkLst>
        </pc:spChg>
        <pc:picChg chg="add mod modCrop">
          <ac:chgData name="Stewart Gale" userId="3647ddd2-6040-41ae-a96d-232c23482af8" providerId="ADAL" clId="{1A9977CC-EC34-455C-AB7A-071CCD658E7D}" dt="2021-11-24T05:36:58.525" v="62" actId="1076"/>
          <ac:picMkLst>
            <pc:docMk/>
            <pc:sldMk cId="84361315" sldId="261"/>
            <ac:picMk id="4" creationId="{583AC35D-7187-45A7-8722-8CC0423E9A67}"/>
          </ac:picMkLst>
        </pc:picChg>
        <pc:picChg chg="add mod modCrop">
          <ac:chgData name="Stewart Gale" userId="3647ddd2-6040-41ae-a96d-232c23482af8" providerId="ADAL" clId="{1A9977CC-EC34-455C-AB7A-071CCD658E7D}" dt="2021-11-24T05:37:01.112" v="63" actId="1076"/>
          <ac:picMkLst>
            <pc:docMk/>
            <pc:sldMk cId="84361315" sldId="261"/>
            <ac:picMk id="5" creationId="{0E0F403A-5852-4806-9DC6-92EF022E51D9}"/>
          </ac:picMkLst>
        </pc:picChg>
        <pc:cxnChg chg="add mod">
          <ac:chgData name="Stewart Gale" userId="3647ddd2-6040-41ae-a96d-232c23482af8" providerId="ADAL" clId="{1A9977CC-EC34-455C-AB7A-071CCD658E7D}" dt="2021-11-24T05:37:18.020" v="67" actId="1076"/>
          <ac:cxnSpMkLst>
            <pc:docMk/>
            <pc:sldMk cId="84361315" sldId="261"/>
            <ac:cxnSpMk id="7" creationId="{84F5088C-D13C-48E5-A4DA-71298853EAF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25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982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4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33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395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60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12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4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43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60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28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E9E0B-78A8-4844-B912-60ABCD85904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FAEB0-4A4F-460A-A0FD-5AE53D5CFB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41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3AC35D-7187-45A7-8722-8CC0423E9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984"/>
          <a:stretch/>
        </p:blipFill>
        <p:spPr>
          <a:xfrm>
            <a:off x="6240305" y="182878"/>
            <a:ext cx="5762025" cy="48885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F403A-5852-4806-9DC6-92EF022E51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189670" y="246183"/>
            <a:ext cx="5949808" cy="488852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4F5088C-D13C-48E5-A4DA-71298853EAFF}"/>
              </a:ext>
            </a:extLst>
          </p:cNvPr>
          <p:cNvCxnSpPr>
            <a:cxnSpLocks/>
          </p:cNvCxnSpPr>
          <p:nvPr/>
        </p:nvCxnSpPr>
        <p:spPr>
          <a:xfrm>
            <a:off x="6007331" y="302454"/>
            <a:ext cx="42842" cy="6253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61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F18B1A-4BF6-4828-8112-82B15A6AD97D}"/>
              </a:ext>
            </a:extLst>
          </p:cNvPr>
          <p:cNvSpPr txBox="1"/>
          <p:nvPr/>
        </p:nvSpPr>
        <p:spPr>
          <a:xfrm>
            <a:off x="2349731" y="2144684"/>
            <a:ext cx="76920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8601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894" t="16875" r="13927" b="29939"/>
          <a:stretch/>
        </p:blipFill>
        <p:spPr>
          <a:xfrm>
            <a:off x="852737" y="770020"/>
            <a:ext cx="10505073" cy="476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7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388" t="15120" r="10788" b="59395"/>
          <a:stretch/>
        </p:blipFill>
        <p:spPr>
          <a:xfrm>
            <a:off x="337174" y="758355"/>
            <a:ext cx="11710738" cy="271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3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91"/>
          <a:stretch/>
        </p:blipFill>
        <p:spPr>
          <a:xfrm>
            <a:off x="444628" y="487680"/>
            <a:ext cx="11302743" cy="569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919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464" t="61934" r="10665" b="7964"/>
          <a:stretch/>
        </p:blipFill>
        <p:spPr>
          <a:xfrm>
            <a:off x="419135" y="866564"/>
            <a:ext cx="11036971" cy="327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99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2019-10-09T11:26:47Z</dcterms:created>
  <dcterms:modified xsi:type="dcterms:W3CDTF">2021-11-24T05:37:20Z</dcterms:modified>
</cp:coreProperties>
</file>