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20" d="100"/>
          <a:sy n="20" d="100"/>
        </p:scale>
        <p:origin x="2589" y="1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35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285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80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041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980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121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74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31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988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42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9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87678-36F6-4AD0-A74E-B20D1E426AEF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22789-018A-4BB1-BD02-4897B7EB03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12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56" t="17520" r="10233" b="11149"/>
          <a:stretch/>
        </p:blipFill>
        <p:spPr>
          <a:xfrm>
            <a:off x="0" y="0"/>
            <a:ext cx="12192000" cy="688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6294" y="2285999"/>
            <a:ext cx="88311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4205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47" t="18906" r="51970" b="65581"/>
          <a:stretch/>
        </p:blipFill>
        <p:spPr>
          <a:xfrm>
            <a:off x="721894" y="529388"/>
            <a:ext cx="11044990" cy="2695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9415"/>
          <a:stretch/>
        </p:blipFill>
        <p:spPr>
          <a:xfrm>
            <a:off x="721894" y="3862825"/>
            <a:ext cx="11102087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0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47" t="33448" r="51970" b="52009"/>
          <a:stretch/>
        </p:blipFill>
        <p:spPr>
          <a:xfrm>
            <a:off x="577515" y="553452"/>
            <a:ext cx="11044989" cy="2526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353" t="33448" r="10141" b="52009"/>
          <a:stretch/>
        </p:blipFill>
        <p:spPr>
          <a:xfrm>
            <a:off x="577515" y="3681663"/>
            <a:ext cx="11077074" cy="252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1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9654" r="49708" b="39461"/>
          <a:stretch/>
        </p:blipFill>
        <p:spPr>
          <a:xfrm>
            <a:off x="488334" y="505325"/>
            <a:ext cx="11037919" cy="25988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598" t="39654" b="39461"/>
          <a:stretch/>
        </p:blipFill>
        <p:spPr>
          <a:xfrm>
            <a:off x="673768" y="3617494"/>
            <a:ext cx="11061983" cy="259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1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48" t="61150" r="51877" b="24031"/>
          <a:stretch/>
        </p:blipFill>
        <p:spPr>
          <a:xfrm>
            <a:off x="553453" y="505327"/>
            <a:ext cx="11069052" cy="25747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538" t="61150" r="10141" b="24031"/>
          <a:stretch/>
        </p:blipFill>
        <p:spPr>
          <a:xfrm>
            <a:off x="593558" y="3665621"/>
            <a:ext cx="11028947" cy="257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5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8525" r="49598"/>
          <a:stretch/>
        </p:blipFill>
        <p:spPr>
          <a:xfrm>
            <a:off x="512396" y="457199"/>
            <a:ext cx="11061983" cy="26721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415" t="78525"/>
          <a:stretch/>
        </p:blipFill>
        <p:spPr>
          <a:xfrm>
            <a:off x="697831" y="3665620"/>
            <a:ext cx="11102087" cy="267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1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2020-05-31T05:45:05Z</dcterms:created>
  <dcterms:modified xsi:type="dcterms:W3CDTF">2020-05-31T05:49:53Z</dcterms:modified>
</cp:coreProperties>
</file>