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0" r:id="rId4"/>
    <p:sldId id="261" r:id="rId5"/>
    <p:sldId id="262" r:id="rId6"/>
    <p:sldId id="263" r:id="rId7"/>
    <p:sldId id="264" r:id="rId8"/>
    <p:sldId id="259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874F08-333F-45FD-89BF-FB05C9796241}" v="7" dt="2021-11-09T05:24:25.7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2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5B874F08-333F-45FD-89BF-FB05C9796241}"/>
    <pc:docChg chg="custSel addSld modSld">
      <pc:chgData name="Stewart Gale" userId="3647ddd2-6040-41ae-a96d-232c23482af8" providerId="ADAL" clId="{5B874F08-333F-45FD-89BF-FB05C9796241}" dt="2022-01-05T04:45:23.572" v="109" actId="1076"/>
      <pc:docMkLst>
        <pc:docMk/>
      </pc:docMkLst>
      <pc:sldChg chg="delSp modSp mod">
        <pc:chgData name="Stewart Gale" userId="3647ddd2-6040-41ae-a96d-232c23482af8" providerId="ADAL" clId="{5B874F08-333F-45FD-89BF-FB05C9796241}" dt="2021-11-09T04:45:21.349" v="9" actId="1076"/>
        <pc:sldMkLst>
          <pc:docMk/>
          <pc:sldMk cId="2076286274" sldId="256"/>
        </pc:sldMkLst>
        <pc:spChg chg="del">
          <ac:chgData name="Stewart Gale" userId="3647ddd2-6040-41ae-a96d-232c23482af8" providerId="ADAL" clId="{5B874F08-333F-45FD-89BF-FB05C9796241}" dt="2021-11-09T04:45:11.217" v="1" actId="478"/>
          <ac:spMkLst>
            <pc:docMk/>
            <pc:sldMk cId="2076286274" sldId="256"/>
            <ac:spMk id="2" creationId="{00000000-0000-0000-0000-000000000000}"/>
          </ac:spMkLst>
        </pc:spChg>
        <pc:spChg chg="del">
          <ac:chgData name="Stewart Gale" userId="3647ddd2-6040-41ae-a96d-232c23482af8" providerId="ADAL" clId="{5B874F08-333F-45FD-89BF-FB05C9796241}" dt="2021-11-09T04:45:11.217" v="1" actId="478"/>
          <ac:spMkLst>
            <pc:docMk/>
            <pc:sldMk cId="2076286274" sldId="256"/>
            <ac:spMk id="3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4:45:21.349" v="9" actId="1076"/>
          <ac:spMkLst>
            <pc:docMk/>
            <pc:sldMk cId="2076286274" sldId="256"/>
            <ac:spMk id="4" creationId="{00000000-0000-0000-0000-000000000000}"/>
          </ac:spMkLst>
        </pc:spChg>
        <pc:spChg chg="del">
          <ac:chgData name="Stewart Gale" userId="3647ddd2-6040-41ae-a96d-232c23482af8" providerId="ADAL" clId="{5B874F08-333F-45FD-89BF-FB05C9796241}" dt="2021-11-09T04:45:11.217" v="1" actId="478"/>
          <ac:spMkLst>
            <pc:docMk/>
            <pc:sldMk cId="2076286274" sldId="256"/>
            <ac:spMk id="5" creationId="{00000000-0000-0000-0000-000000000000}"/>
          </ac:spMkLst>
        </pc:spChg>
        <pc:spChg chg="del">
          <ac:chgData name="Stewart Gale" userId="3647ddd2-6040-41ae-a96d-232c23482af8" providerId="ADAL" clId="{5B874F08-333F-45FD-89BF-FB05C9796241}" dt="2021-11-09T04:45:11.217" v="1" actId="478"/>
          <ac:spMkLst>
            <pc:docMk/>
            <pc:sldMk cId="2076286274" sldId="256"/>
            <ac:spMk id="7" creationId="{00000000-0000-0000-0000-000000000000}"/>
          </ac:spMkLst>
        </pc:spChg>
        <pc:spChg chg="del">
          <ac:chgData name="Stewart Gale" userId="3647ddd2-6040-41ae-a96d-232c23482af8" providerId="ADAL" clId="{5B874F08-333F-45FD-89BF-FB05C9796241}" dt="2021-11-09T04:45:11.217" v="1" actId="478"/>
          <ac:spMkLst>
            <pc:docMk/>
            <pc:sldMk cId="2076286274" sldId="256"/>
            <ac:spMk id="19" creationId="{00000000-0000-0000-0000-000000000000}"/>
          </ac:spMkLst>
        </pc:spChg>
        <pc:spChg chg="del">
          <ac:chgData name="Stewart Gale" userId="3647ddd2-6040-41ae-a96d-232c23482af8" providerId="ADAL" clId="{5B874F08-333F-45FD-89BF-FB05C9796241}" dt="2021-11-09T04:45:11.217" v="1" actId="478"/>
          <ac:spMkLst>
            <pc:docMk/>
            <pc:sldMk cId="2076286274" sldId="256"/>
            <ac:spMk id="20" creationId="{00000000-0000-0000-0000-000000000000}"/>
          </ac:spMkLst>
        </pc:spChg>
        <pc:spChg chg="del">
          <ac:chgData name="Stewart Gale" userId="3647ddd2-6040-41ae-a96d-232c23482af8" providerId="ADAL" clId="{5B874F08-333F-45FD-89BF-FB05C9796241}" dt="2021-11-09T04:45:11.217" v="1" actId="478"/>
          <ac:spMkLst>
            <pc:docMk/>
            <pc:sldMk cId="2076286274" sldId="256"/>
            <ac:spMk id="21" creationId="{00000000-0000-0000-0000-000000000000}"/>
          </ac:spMkLst>
        </pc:spChg>
      </pc:sldChg>
      <pc:sldChg chg="modSp mod modAnim">
        <pc:chgData name="Stewart Gale" userId="3647ddd2-6040-41ae-a96d-232c23482af8" providerId="ADAL" clId="{5B874F08-333F-45FD-89BF-FB05C9796241}" dt="2021-11-09T05:23:38.831" v="94"/>
        <pc:sldMkLst>
          <pc:docMk/>
          <pc:sldMk cId="1465113017" sldId="260"/>
        </pc:sldMkLst>
        <pc:spChg chg="mod">
          <ac:chgData name="Stewart Gale" userId="3647ddd2-6040-41ae-a96d-232c23482af8" providerId="ADAL" clId="{5B874F08-333F-45FD-89BF-FB05C9796241}" dt="2021-11-09T05:23:05.134" v="88" actId="1076"/>
          <ac:spMkLst>
            <pc:docMk/>
            <pc:sldMk cId="1465113017" sldId="260"/>
            <ac:spMk id="2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2:15.903" v="78" actId="1076"/>
          <ac:spMkLst>
            <pc:docMk/>
            <pc:sldMk cId="1465113017" sldId="260"/>
            <ac:spMk id="4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2:01.383" v="73" actId="1076"/>
          <ac:spMkLst>
            <pc:docMk/>
            <pc:sldMk cId="1465113017" sldId="260"/>
            <ac:spMk id="6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2:10.567" v="76" actId="1076"/>
          <ac:spMkLst>
            <pc:docMk/>
            <pc:sldMk cId="1465113017" sldId="260"/>
            <ac:spMk id="13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3:05.134" v="88" actId="1076"/>
          <ac:spMkLst>
            <pc:docMk/>
            <pc:sldMk cId="1465113017" sldId="260"/>
            <ac:spMk id="18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2:32.408" v="82" actId="1076"/>
          <ac:spMkLst>
            <pc:docMk/>
            <pc:sldMk cId="1465113017" sldId="260"/>
            <ac:spMk id="19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3:22.510" v="92" actId="1076"/>
          <ac:spMkLst>
            <pc:docMk/>
            <pc:sldMk cId="1465113017" sldId="260"/>
            <ac:spMk id="21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3:13.565" v="90" actId="1076"/>
          <ac:spMkLst>
            <pc:docMk/>
            <pc:sldMk cId="1465113017" sldId="260"/>
            <ac:spMk id="22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3:18.528" v="91" actId="1076"/>
          <ac:spMkLst>
            <pc:docMk/>
            <pc:sldMk cId="1465113017" sldId="260"/>
            <ac:spMk id="23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3:13.565" v="90" actId="1076"/>
          <ac:spMkLst>
            <pc:docMk/>
            <pc:sldMk cId="1465113017" sldId="260"/>
            <ac:spMk id="24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3:08.446" v="89" actId="1076"/>
          <ac:spMkLst>
            <pc:docMk/>
            <pc:sldMk cId="1465113017" sldId="260"/>
            <ac:spMk id="25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3:22.510" v="92" actId="1076"/>
          <ac:spMkLst>
            <pc:docMk/>
            <pc:sldMk cId="1465113017" sldId="260"/>
            <ac:spMk id="26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3:18.528" v="91" actId="1076"/>
          <ac:spMkLst>
            <pc:docMk/>
            <pc:sldMk cId="1465113017" sldId="260"/>
            <ac:spMk id="27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2:32.408" v="82" actId="1076"/>
          <ac:spMkLst>
            <pc:docMk/>
            <pc:sldMk cId="1465113017" sldId="260"/>
            <ac:spMk id="28" creationId="{00000000-0000-0000-0000-000000000000}"/>
          </ac:spMkLst>
        </pc:spChg>
        <pc:grpChg chg="mod">
          <ac:chgData name="Stewart Gale" userId="3647ddd2-6040-41ae-a96d-232c23482af8" providerId="ADAL" clId="{5B874F08-333F-45FD-89BF-FB05C9796241}" dt="2021-11-09T05:23:08.446" v="89" actId="1076"/>
          <ac:grpSpMkLst>
            <pc:docMk/>
            <pc:sldMk cId="1465113017" sldId="260"/>
            <ac:grpSpMk id="38" creationId="{00000000-0000-0000-0000-000000000000}"/>
          </ac:grpSpMkLst>
        </pc:grpChg>
      </pc:sldChg>
      <pc:sldChg chg="addSp delSp modSp add mod delAnim modAnim">
        <pc:chgData name="Stewart Gale" userId="3647ddd2-6040-41ae-a96d-232c23482af8" providerId="ADAL" clId="{5B874F08-333F-45FD-89BF-FB05C9796241}" dt="2022-01-05T04:45:23.572" v="109" actId="1076"/>
        <pc:sldMkLst>
          <pc:docMk/>
          <pc:sldMk cId="1566472751" sldId="267"/>
        </pc:sldMkLst>
        <pc:spChg chg="mod">
          <ac:chgData name="Stewart Gale" userId="3647ddd2-6040-41ae-a96d-232c23482af8" providerId="ADAL" clId="{5B874F08-333F-45FD-89BF-FB05C9796241}" dt="2021-11-09T04:45:48.067" v="41" actId="6549"/>
          <ac:spMkLst>
            <pc:docMk/>
            <pc:sldMk cId="1566472751" sldId="267"/>
            <ac:spMk id="2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1:17.254" v="59" actId="1076"/>
          <ac:spMkLst>
            <pc:docMk/>
            <pc:sldMk cId="1566472751" sldId="267"/>
            <ac:spMk id="3" creationId="{00000000-0000-0000-0000-000000000000}"/>
          </ac:spMkLst>
        </pc:spChg>
        <pc:spChg chg="del">
          <ac:chgData name="Stewart Gale" userId="3647ddd2-6040-41ae-a96d-232c23482af8" providerId="ADAL" clId="{5B874F08-333F-45FD-89BF-FB05C9796241}" dt="2021-11-09T04:45:24.557" v="10" actId="478"/>
          <ac:spMkLst>
            <pc:docMk/>
            <pc:sldMk cId="1566472751" sldId="267"/>
            <ac:spMk id="4" creationId="{00000000-0000-0000-0000-000000000000}"/>
          </ac:spMkLst>
        </pc:spChg>
        <pc:spChg chg="add del mod">
          <ac:chgData name="Stewart Gale" userId="3647ddd2-6040-41ae-a96d-232c23482af8" providerId="ADAL" clId="{5B874F08-333F-45FD-89BF-FB05C9796241}" dt="2022-01-05T04:45:14.441" v="106" actId="478"/>
          <ac:spMkLst>
            <pc:docMk/>
            <pc:sldMk cId="1566472751" sldId="267"/>
            <ac:spMk id="4" creationId="{340DE093-9867-4F7B-8FF4-9852F7B13D83}"/>
          </ac:spMkLst>
        </pc:spChg>
        <pc:spChg chg="del mod">
          <ac:chgData name="Stewart Gale" userId="3647ddd2-6040-41ae-a96d-232c23482af8" providerId="ADAL" clId="{5B874F08-333F-45FD-89BF-FB05C9796241}" dt="2021-11-09T04:46:26.518" v="50" actId="478"/>
          <ac:spMkLst>
            <pc:docMk/>
            <pc:sldMk cId="1566472751" sldId="267"/>
            <ac:spMk id="5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2-01-05T04:45:20.862" v="108" actId="1076"/>
          <ac:spMkLst>
            <pc:docMk/>
            <pc:sldMk cId="1566472751" sldId="267"/>
            <ac:spMk id="7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2-01-05T04:45:23.572" v="109" actId="1076"/>
          <ac:spMkLst>
            <pc:docMk/>
            <pc:sldMk cId="1566472751" sldId="267"/>
            <ac:spMk id="19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5:21:11.915" v="57" actId="14100"/>
          <ac:spMkLst>
            <pc:docMk/>
            <pc:sldMk cId="1566472751" sldId="267"/>
            <ac:spMk id="20" creationId="{00000000-0000-0000-0000-000000000000}"/>
          </ac:spMkLst>
        </pc:spChg>
        <pc:spChg chg="mod">
          <ac:chgData name="Stewart Gale" userId="3647ddd2-6040-41ae-a96d-232c23482af8" providerId="ADAL" clId="{5B874F08-333F-45FD-89BF-FB05C9796241}" dt="2021-11-09T04:46:11.888" v="48" actId="1076"/>
          <ac:spMkLst>
            <pc:docMk/>
            <pc:sldMk cId="1566472751" sldId="267"/>
            <ac:spMk id="21" creationId="{00000000-0000-0000-0000-000000000000}"/>
          </ac:spMkLst>
        </pc:spChg>
        <pc:grpChg chg="add mod">
          <ac:chgData name="Stewart Gale" userId="3647ddd2-6040-41ae-a96d-232c23482af8" providerId="ADAL" clId="{5B874F08-333F-45FD-89BF-FB05C9796241}" dt="2022-01-05T04:45:17.678" v="107" actId="1076"/>
          <ac:grpSpMkLst>
            <pc:docMk/>
            <pc:sldMk cId="1566472751" sldId="267"/>
            <ac:grpSpMk id="9" creationId="{CBA54BB1-83AC-4707-A252-3C7C66DC4974}"/>
          </ac:grpSpMkLst>
        </pc:grpChg>
        <pc:cxnChg chg="mod">
          <ac:chgData name="Stewart Gale" userId="3647ddd2-6040-41ae-a96d-232c23482af8" providerId="ADAL" clId="{5B874F08-333F-45FD-89BF-FB05C9796241}" dt="2021-11-09T05:23:45.109" v="95"/>
          <ac:cxnSpMkLst>
            <pc:docMk/>
            <pc:sldMk cId="1566472751" sldId="267"/>
            <ac:cxnSpMk id="10" creationId="{FC06DC31-B67C-4C82-92AE-DF3F266D24B7}"/>
          </ac:cxnSpMkLst>
        </pc:cxnChg>
        <pc:cxnChg chg="mod">
          <ac:chgData name="Stewart Gale" userId="3647ddd2-6040-41ae-a96d-232c23482af8" providerId="ADAL" clId="{5B874F08-333F-45FD-89BF-FB05C9796241}" dt="2021-11-09T05:23:45.109" v="95"/>
          <ac:cxnSpMkLst>
            <pc:docMk/>
            <pc:sldMk cId="1566472751" sldId="267"/>
            <ac:cxnSpMk id="11" creationId="{FF7F62FB-F4F9-444D-A49D-F32E8B0520C4}"/>
          </ac:cxnSpMkLst>
        </pc:cxnChg>
        <pc:cxnChg chg="mod">
          <ac:chgData name="Stewart Gale" userId="3647ddd2-6040-41ae-a96d-232c23482af8" providerId="ADAL" clId="{5B874F08-333F-45FD-89BF-FB05C9796241}" dt="2021-11-09T05:23:45.109" v="95"/>
          <ac:cxnSpMkLst>
            <pc:docMk/>
            <pc:sldMk cId="1566472751" sldId="267"/>
            <ac:cxnSpMk id="12" creationId="{B28B6531-5429-4A01-9B49-7C12970B8E89}"/>
          </ac:cxnSpMkLst>
        </pc:cxnChg>
        <pc:cxnChg chg="mod">
          <ac:chgData name="Stewart Gale" userId="3647ddd2-6040-41ae-a96d-232c23482af8" providerId="ADAL" clId="{5B874F08-333F-45FD-89BF-FB05C9796241}" dt="2021-11-09T05:23:45.109" v="95"/>
          <ac:cxnSpMkLst>
            <pc:docMk/>
            <pc:sldMk cId="1566472751" sldId="267"/>
            <ac:cxnSpMk id="13" creationId="{5969D43F-1528-4BD6-8D60-0447D9E2716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92F-A830-4BC3-BE44-EA0CE3EE3964}" type="datetimeFigureOut">
              <a:rPr lang="en-GB" smtClean="0"/>
              <a:t>05/01/2022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2387-6626-4464-9E4D-365B6E6C8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6570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92F-A830-4BC3-BE44-EA0CE3EE3964}" type="datetimeFigureOut">
              <a:rPr lang="en-GB" smtClean="0"/>
              <a:t>05/01/2022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2387-6626-4464-9E4D-365B6E6C8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90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92F-A830-4BC3-BE44-EA0CE3EE3964}" type="datetimeFigureOut">
              <a:rPr lang="en-GB" smtClean="0"/>
              <a:t>05/01/2022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2387-6626-4464-9E4D-365B6E6C8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61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92F-A830-4BC3-BE44-EA0CE3EE3964}" type="datetimeFigureOut">
              <a:rPr lang="en-GB" smtClean="0"/>
              <a:t>05/01/2022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2387-6626-4464-9E4D-365B6E6C8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2295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92F-A830-4BC3-BE44-EA0CE3EE3964}" type="datetimeFigureOut">
              <a:rPr lang="en-GB" smtClean="0"/>
              <a:t>05/01/2022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2387-6626-4464-9E4D-365B6E6C8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8642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92F-A830-4BC3-BE44-EA0CE3EE3964}" type="datetimeFigureOut">
              <a:rPr lang="en-GB" smtClean="0"/>
              <a:t>05/01/2022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2387-6626-4464-9E4D-365B6E6C8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8327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92F-A830-4BC3-BE44-EA0CE3EE3964}" type="datetimeFigureOut">
              <a:rPr lang="en-GB" smtClean="0"/>
              <a:t>05/01/2022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2387-6626-4464-9E4D-365B6E6C8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178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92F-A830-4BC3-BE44-EA0CE3EE3964}" type="datetimeFigureOut">
              <a:rPr lang="en-GB" smtClean="0"/>
              <a:t>05/01/2022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2387-6626-4464-9E4D-365B6E6C8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865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92F-A830-4BC3-BE44-EA0CE3EE3964}" type="datetimeFigureOut">
              <a:rPr lang="en-GB" smtClean="0"/>
              <a:t>05/01/2022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2387-6626-4464-9E4D-365B6E6C8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0212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92F-A830-4BC3-BE44-EA0CE3EE3964}" type="datetimeFigureOut">
              <a:rPr lang="en-GB" smtClean="0"/>
              <a:t>05/01/2022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2387-6626-4464-9E4D-365B6E6C8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289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EA92F-A830-4BC3-BE44-EA0CE3EE3964}" type="datetimeFigureOut">
              <a:rPr lang="en-GB" smtClean="0"/>
              <a:t>05/01/2022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02387-6626-4464-9E4D-365B6E6C8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3588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EA92F-A830-4BC3-BE44-EA0CE3EE3964}" type="datetimeFigureOut">
              <a:rPr lang="en-GB" smtClean="0"/>
              <a:t>05/01/2022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02387-6626-4464-9E4D-365B6E6C8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7108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45622" y="1120752"/>
            <a:ext cx="1090075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38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LO: </a:t>
            </a:r>
            <a:r>
              <a:rPr lang="en-GB" sz="138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A</a:t>
            </a:r>
            <a:r>
              <a:rPr lang="en-GB" sz="13800" b="1" i="0" u="sng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ngles in Quadrilaterals</a:t>
            </a:r>
            <a:r>
              <a:rPr lang="en-GB" sz="13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6286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02256" y="3278079"/>
            <a:ext cx="58471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rgbClr val="000000"/>
                </a:solidFill>
                <a:latin typeface="Arial" panose="020B0604020202020204" pitchFamily="34" charset="0"/>
              </a:rPr>
              <a:t>360˚- 290˚ = 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</a:rPr>
              <a:t>70˚</a:t>
            </a:r>
            <a:endParaRPr lang="en-GB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465515" y="304485"/>
            <a:ext cx="115823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rgbClr val="000000"/>
                </a:solidFill>
                <a:latin typeface="Arial" panose="020B0604020202020204" pitchFamily="34" charset="0"/>
              </a:rPr>
              <a:t>What is the missing angle?</a:t>
            </a:r>
            <a:r>
              <a:rPr lang="en-US" sz="6600" b="1" dirty="0"/>
              <a:t> </a:t>
            </a:r>
            <a:r>
              <a:rPr lang="en-US" sz="6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6600" dirty="0"/>
              <a:t> </a:t>
            </a:r>
            <a:endParaRPr lang="en-GB" sz="6600" dirty="0"/>
          </a:p>
        </p:txBody>
      </p:sp>
      <p:pic>
        <p:nvPicPr>
          <p:cNvPr id="1026" name="Picture 2" descr="Kite Maths Cfe Shapes KS1 Black and White Illustration - Twink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18" r="35915"/>
          <a:stretch/>
        </p:blipFill>
        <p:spPr bwMode="auto">
          <a:xfrm>
            <a:off x="725979" y="1412481"/>
            <a:ext cx="4505499" cy="5243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3840198" y="2853719"/>
            <a:ext cx="10890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FF0066"/>
                </a:solidFill>
              </a:rPr>
              <a:t>85°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1381072" y="2805049"/>
            <a:ext cx="882542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FF9900"/>
                </a:solidFill>
              </a:rPr>
              <a:t>85°</a:t>
            </a: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2467500" y="1812471"/>
            <a:ext cx="1197989" cy="646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009900"/>
                </a:solidFill>
              </a:rPr>
              <a:t>120°</a:t>
            </a:r>
          </a:p>
        </p:txBody>
      </p:sp>
    </p:spTree>
    <p:extLst>
      <p:ext uri="{BB962C8B-B14F-4D97-AF65-F5344CB8AC3E}">
        <p14:creationId xmlns:p14="http://schemas.microsoft.com/office/powerpoint/2010/main" val="426522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7528" y="159228"/>
            <a:ext cx="102246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How many different types of quadrilaterals can you name?</a:t>
            </a:r>
          </a:p>
        </p:txBody>
      </p:sp>
      <p:sp>
        <p:nvSpPr>
          <p:cNvPr id="3" name="Rectangle 2"/>
          <p:cNvSpPr/>
          <p:nvPr/>
        </p:nvSpPr>
        <p:spPr>
          <a:xfrm>
            <a:off x="1108363" y="2681174"/>
            <a:ext cx="2166851" cy="1396539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483821" y="4845835"/>
            <a:ext cx="1415934" cy="139653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Parallelogram 6"/>
          <p:cNvSpPr/>
          <p:nvPr/>
        </p:nvSpPr>
        <p:spPr>
          <a:xfrm>
            <a:off x="4373372" y="5019916"/>
            <a:ext cx="2416233" cy="1507375"/>
          </a:xfrm>
          <a:prstGeom prst="parallelogram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rapezoid 19"/>
          <p:cNvSpPr/>
          <p:nvPr/>
        </p:nvSpPr>
        <p:spPr>
          <a:xfrm>
            <a:off x="8528858" y="2539859"/>
            <a:ext cx="2482734" cy="1472417"/>
          </a:xfrm>
          <a:prstGeom prst="trapezoid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lowchart: Decision 20"/>
          <p:cNvSpPr/>
          <p:nvPr/>
        </p:nvSpPr>
        <p:spPr>
          <a:xfrm>
            <a:off x="8672945" y="4605250"/>
            <a:ext cx="2338647" cy="1745673"/>
          </a:xfrm>
          <a:prstGeom prst="flowChartDecision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BA54BB1-83AC-4707-A252-3C7C66DC4974}"/>
              </a:ext>
            </a:extLst>
          </p:cNvPr>
          <p:cNvGrpSpPr/>
          <p:nvPr/>
        </p:nvGrpSpPr>
        <p:grpSpPr>
          <a:xfrm>
            <a:off x="5181643" y="2391519"/>
            <a:ext cx="1633347" cy="2074961"/>
            <a:chOff x="2808420" y="4567447"/>
            <a:chExt cx="1633347" cy="2074961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C06DC31-B67C-4C82-92AE-DF3F266D24B7}"/>
                </a:ext>
              </a:extLst>
            </p:cNvPr>
            <p:cNvCxnSpPr/>
            <p:nvPr/>
          </p:nvCxnSpPr>
          <p:spPr>
            <a:xfrm flipV="1">
              <a:off x="2808420" y="4568023"/>
              <a:ext cx="799693" cy="72541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F7F62FB-F4F9-444D-A49D-F32E8B0520C4}"/>
                </a:ext>
              </a:extLst>
            </p:cNvPr>
            <p:cNvCxnSpPr/>
            <p:nvPr/>
          </p:nvCxnSpPr>
          <p:spPr>
            <a:xfrm flipH="1" flipV="1">
              <a:off x="3590861" y="4567447"/>
              <a:ext cx="850906" cy="680849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28B6531-5429-4A01-9B49-7C12970B8E89}"/>
                </a:ext>
              </a:extLst>
            </p:cNvPr>
            <p:cNvCxnSpPr/>
            <p:nvPr/>
          </p:nvCxnSpPr>
          <p:spPr>
            <a:xfrm flipH="1" flipV="1">
              <a:off x="2808420" y="5280845"/>
              <a:ext cx="850223" cy="1361563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969D43F-1528-4BD6-8D60-0447D9E27168}"/>
                </a:ext>
              </a:extLst>
            </p:cNvPr>
            <p:cNvCxnSpPr/>
            <p:nvPr/>
          </p:nvCxnSpPr>
          <p:spPr>
            <a:xfrm flipV="1">
              <a:off x="3658642" y="5217620"/>
              <a:ext cx="782442" cy="1405912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6647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7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1549" y="215592"/>
            <a:ext cx="1184286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000000"/>
                </a:solidFill>
                <a:latin typeface="Arial" panose="020B0604020202020204" pitchFamily="34" charset="0"/>
              </a:rPr>
              <a:t>How many degrees in a </a:t>
            </a:r>
            <a:r>
              <a:rPr lang="en-US" sz="5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quadrilateral? </a:t>
            </a:r>
            <a:r>
              <a:rPr lang="en-US" sz="5000" b="1" dirty="0"/>
              <a:t> </a:t>
            </a:r>
            <a:endParaRPr lang="en-GB" sz="5000" b="1" dirty="0"/>
          </a:p>
        </p:txBody>
      </p:sp>
      <p:sp>
        <p:nvSpPr>
          <p:cNvPr id="13" name="Rectangle 12"/>
          <p:cNvSpPr/>
          <p:nvPr/>
        </p:nvSpPr>
        <p:spPr>
          <a:xfrm>
            <a:off x="2525094" y="1096796"/>
            <a:ext cx="16290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Hint:</a:t>
            </a:r>
            <a:endParaRPr lang="en-GB" sz="4400" dirty="0"/>
          </a:p>
        </p:txBody>
      </p:sp>
      <p:sp>
        <p:nvSpPr>
          <p:cNvPr id="18" name="Rectangle 17"/>
          <p:cNvSpPr/>
          <p:nvPr/>
        </p:nvSpPr>
        <p:spPr>
          <a:xfrm>
            <a:off x="376640" y="4635925"/>
            <a:ext cx="1934094" cy="1224742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178828" y="2085531"/>
            <a:ext cx="1415934" cy="1396539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Parallelogram 20"/>
          <p:cNvSpPr/>
          <p:nvPr/>
        </p:nvSpPr>
        <p:spPr>
          <a:xfrm>
            <a:off x="7239218" y="4287660"/>
            <a:ext cx="2033847" cy="1335578"/>
          </a:xfrm>
          <a:prstGeom prst="parallelogram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rapezoid 21"/>
          <p:cNvSpPr/>
          <p:nvPr/>
        </p:nvSpPr>
        <p:spPr>
          <a:xfrm>
            <a:off x="4894114" y="5128402"/>
            <a:ext cx="1961803" cy="1241367"/>
          </a:xfrm>
          <a:prstGeom prst="trapezoid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Flowchart: Decision 22"/>
          <p:cNvSpPr/>
          <p:nvPr/>
        </p:nvSpPr>
        <p:spPr>
          <a:xfrm>
            <a:off x="9476713" y="4719070"/>
            <a:ext cx="2338647" cy="1745673"/>
          </a:xfrm>
          <a:prstGeom prst="flowChartDecision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658380" y="4832797"/>
            <a:ext cx="14220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360˚</a:t>
            </a:r>
            <a:r>
              <a:rPr lang="en-US" sz="4800" b="1" dirty="0"/>
              <a:t> </a:t>
            </a:r>
            <a:endParaRPr lang="en-GB" sz="4800" dirty="0"/>
          </a:p>
        </p:txBody>
      </p:sp>
      <p:sp>
        <p:nvSpPr>
          <p:cNvPr id="24" name="Rectangle 23"/>
          <p:cNvSpPr/>
          <p:nvPr/>
        </p:nvSpPr>
        <p:spPr>
          <a:xfrm>
            <a:off x="5215182" y="5411730"/>
            <a:ext cx="14220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360˚</a:t>
            </a:r>
            <a:r>
              <a:rPr lang="en-US" sz="4800" b="1" dirty="0"/>
              <a:t> </a:t>
            </a:r>
            <a:endParaRPr lang="en-GB" sz="4800" dirty="0"/>
          </a:p>
        </p:txBody>
      </p:sp>
      <p:sp>
        <p:nvSpPr>
          <p:cNvPr id="25" name="Rectangle 24"/>
          <p:cNvSpPr/>
          <p:nvPr/>
        </p:nvSpPr>
        <p:spPr>
          <a:xfrm>
            <a:off x="3124943" y="4719070"/>
            <a:ext cx="14220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360˚</a:t>
            </a:r>
            <a:r>
              <a:rPr lang="en-US" sz="4800" b="1" dirty="0"/>
              <a:t> </a:t>
            </a:r>
            <a:endParaRPr lang="en-GB" sz="4800" dirty="0"/>
          </a:p>
        </p:txBody>
      </p:sp>
      <p:sp>
        <p:nvSpPr>
          <p:cNvPr id="26" name="Rectangle 25"/>
          <p:cNvSpPr/>
          <p:nvPr/>
        </p:nvSpPr>
        <p:spPr>
          <a:xfrm>
            <a:off x="7561137" y="4539950"/>
            <a:ext cx="14220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360˚</a:t>
            </a:r>
            <a:r>
              <a:rPr lang="en-US" sz="4800" b="1" dirty="0"/>
              <a:t> </a:t>
            </a:r>
            <a:endParaRPr lang="en-GB" sz="4800" dirty="0"/>
          </a:p>
        </p:txBody>
      </p:sp>
      <p:sp>
        <p:nvSpPr>
          <p:cNvPr id="27" name="Rectangle 26"/>
          <p:cNvSpPr/>
          <p:nvPr/>
        </p:nvSpPr>
        <p:spPr>
          <a:xfrm>
            <a:off x="9994575" y="5207084"/>
            <a:ext cx="14220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360˚</a:t>
            </a:r>
            <a:r>
              <a:rPr lang="en-US" sz="4800" b="1" dirty="0"/>
              <a:t> </a:t>
            </a:r>
            <a:endParaRPr lang="en-GB" sz="4800" dirty="0"/>
          </a:p>
        </p:txBody>
      </p:sp>
      <p:sp>
        <p:nvSpPr>
          <p:cNvPr id="28" name="Rectangle 27"/>
          <p:cNvSpPr/>
          <p:nvPr/>
        </p:nvSpPr>
        <p:spPr>
          <a:xfrm>
            <a:off x="5217621" y="2384927"/>
            <a:ext cx="14159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000000"/>
                </a:solidFill>
                <a:latin typeface="Arial" panose="020B0604020202020204" pitchFamily="34" charset="0"/>
              </a:rPr>
              <a:t>360˚</a:t>
            </a:r>
            <a:r>
              <a:rPr lang="en-US" sz="4800" b="1" dirty="0"/>
              <a:t> </a:t>
            </a:r>
            <a:endParaRPr lang="en-GB" sz="4800" dirty="0"/>
          </a:p>
        </p:txBody>
      </p:sp>
      <p:sp>
        <p:nvSpPr>
          <p:cNvPr id="4" name="Rectangle 3"/>
          <p:cNvSpPr/>
          <p:nvPr/>
        </p:nvSpPr>
        <p:spPr>
          <a:xfrm>
            <a:off x="3888185" y="1108914"/>
            <a:ext cx="5714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000000"/>
                </a:solidFill>
                <a:latin typeface="Arial" panose="020B0604020202020204" pitchFamily="34" charset="0"/>
              </a:rPr>
              <a:t>Think about a square.</a:t>
            </a:r>
            <a:endParaRPr lang="en-GB" sz="12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2985758" y="4287660"/>
            <a:ext cx="1633347" cy="2074961"/>
            <a:chOff x="2808420" y="4567447"/>
            <a:chExt cx="1633347" cy="2074961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2808420" y="4568023"/>
              <a:ext cx="799693" cy="72541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 flipV="1">
              <a:off x="3590861" y="4567447"/>
              <a:ext cx="850906" cy="680849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 flipV="1">
              <a:off x="2808420" y="5280845"/>
              <a:ext cx="850223" cy="1361563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3658642" y="5217620"/>
              <a:ext cx="782442" cy="1405912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6511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2" grpId="0" animBg="1"/>
      <p:bldP spid="23" grpId="0" animBg="1"/>
      <p:bldP spid="2" grpId="0"/>
      <p:bldP spid="24" grpId="0"/>
      <p:bldP spid="25" grpId="0"/>
      <p:bldP spid="26" grpId="0"/>
      <p:bldP spid="27" grpId="0"/>
      <p:bldP spid="28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5515" y="304485"/>
            <a:ext cx="115823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rgbClr val="000000"/>
                </a:solidFill>
                <a:latin typeface="Arial" panose="020B0604020202020204" pitchFamily="34" charset="0"/>
              </a:rPr>
              <a:t>What is the missing angle?</a:t>
            </a:r>
            <a:r>
              <a:rPr lang="en-US" sz="6600" b="1" dirty="0"/>
              <a:t> </a:t>
            </a:r>
            <a:r>
              <a:rPr lang="en-US" sz="6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6600" dirty="0"/>
              <a:t> </a:t>
            </a:r>
            <a:endParaRPr lang="en-GB" sz="6600" dirty="0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815600" y="4963134"/>
            <a:ext cx="84567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FF0066"/>
                </a:solidFill>
              </a:rPr>
              <a:t>90°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815600" y="2292786"/>
            <a:ext cx="89682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FF9900"/>
                </a:solidFill>
              </a:rPr>
              <a:t>90°</a:t>
            </a: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4454414" y="2292785"/>
            <a:ext cx="93024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009900"/>
                </a:solidFill>
              </a:rPr>
              <a:t>90°</a:t>
            </a:r>
          </a:p>
        </p:txBody>
      </p:sp>
      <p:sp>
        <p:nvSpPr>
          <p:cNvPr id="2" name="Rectangle 1"/>
          <p:cNvSpPr/>
          <p:nvPr/>
        </p:nvSpPr>
        <p:spPr>
          <a:xfrm>
            <a:off x="5984252" y="3262504"/>
            <a:ext cx="59386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rgbClr val="000000"/>
                </a:solidFill>
                <a:latin typeface="Arial" panose="020B0604020202020204" pitchFamily="34" charset="0"/>
              </a:rPr>
              <a:t>360˚- 270˚ = 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</a:rPr>
              <a:t>90˚</a:t>
            </a:r>
            <a:endParaRPr lang="en-GB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716409" y="2231223"/>
            <a:ext cx="4614821" cy="3421431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90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5515" y="304485"/>
            <a:ext cx="115823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rgbClr val="000000"/>
                </a:solidFill>
                <a:latin typeface="Arial" panose="020B0604020202020204" pitchFamily="34" charset="0"/>
              </a:rPr>
              <a:t>What is the missing angle?</a:t>
            </a:r>
            <a:r>
              <a:rPr lang="en-US" sz="6600" b="1" dirty="0"/>
              <a:t> </a:t>
            </a:r>
            <a:r>
              <a:rPr lang="en-US" sz="6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6600" dirty="0"/>
              <a:t> </a:t>
            </a:r>
            <a:endParaRPr lang="en-GB" sz="6600" dirty="0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682598" y="5482920"/>
            <a:ext cx="84567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FF0066"/>
                </a:solidFill>
              </a:rPr>
              <a:t>80°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1532552" y="2042678"/>
            <a:ext cx="115523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FF9900"/>
                </a:solidFill>
              </a:rPr>
              <a:t>100°</a:t>
            </a: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4211782" y="2042678"/>
            <a:ext cx="10786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009900"/>
                </a:solidFill>
              </a:rPr>
              <a:t>100°</a:t>
            </a:r>
          </a:p>
        </p:txBody>
      </p:sp>
      <p:sp>
        <p:nvSpPr>
          <p:cNvPr id="2" name="Rectangle 1"/>
          <p:cNvSpPr/>
          <p:nvPr/>
        </p:nvSpPr>
        <p:spPr>
          <a:xfrm>
            <a:off x="5984252" y="3262504"/>
            <a:ext cx="59386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rgbClr val="000000"/>
                </a:solidFill>
                <a:latin typeface="Arial" panose="020B0604020202020204" pitchFamily="34" charset="0"/>
              </a:rPr>
              <a:t>360˚- 280˚ = 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</a:rPr>
              <a:t>80˚</a:t>
            </a:r>
            <a:endParaRPr lang="en-GB" sz="2400" b="1" dirty="0"/>
          </a:p>
        </p:txBody>
      </p:sp>
      <p:sp>
        <p:nvSpPr>
          <p:cNvPr id="8" name="Trapezoid 7"/>
          <p:cNvSpPr/>
          <p:nvPr/>
        </p:nvSpPr>
        <p:spPr>
          <a:xfrm>
            <a:off x="523018" y="2042678"/>
            <a:ext cx="5678277" cy="4086573"/>
          </a:xfrm>
          <a:prstGeom prst="trapezoid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04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5515" y="304485"/>
            <a:ext cx="115823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rgbClr val="000000"/>
                </a:solidFill>
                <a:latin typeface="Arial" panose="020B0604020202020204" pitchFamily="34" charset="0"/>
              </a:rPr>
              <a:t>What is the missing angle?</a:t>
            </a:r>
            <a:r>
              <a:rPr lang="en-US" sz="6600" b="1" dirty="0"/>
              <a:t> </a:t>
            </a:r>
            <a:r>
              <a:rPr lang="en-US" sz="6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6600" dirty="0"/>
              <a:t> </a:t>
            </a:r>
            <a:endParaRPr lang="en-GB" sz="6600" dirty="0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656412" y="5294338"/>
            <a:ext cx="84567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FF0066"/>
                </a:solidFill>
              </a:rPr>
              <a:t>60°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1450690" y="2017219"/>
            <a:ext cx="115523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FF9900"/>
                </a:solidFill>
              </a:rPr>
              <a:t>120°</a:t>
            </a: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3591610" y="5294337"/>
            <a:ext cx="10786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009900"/>
                </a:solidFill>
              </a:rPr>
              <a:t>120°</a:t>
            </a:r>
          </a:p>
        </p:txBody>
      </p:sp>
      <p:sp>
        <p:nvSpPr>
          <p:cNvPr id="2" name="Rectangle 1"/>
          <p:cNvSpPr/>
          <p:nvPr/>
        </p:nvSpPr>
        <p:spPr>
          <a:xfrm>
            <a:off x="5840165" y="3412191"/>
            <a:ext cx="59386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rgbClr val="000000"/>
                </a:solidFill>
                <a:latin typeface="Arial" panose="020B0604020202020204" pitchFamily="34" charset="0"/>
              </a:rPr>
              <a:t>360˚- 300˚ = 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</a:rPr>
              <a:t>60˚</a:t>
            </a:r>
            <a:endParaRPr lang="en-GB" sz="2400" b="1" dirty="0"/>
          </a:p>
        </p:txBody>
      </p:sp>
      <p:sp>
        <p:nvSpPr>
          <p:cNvPr id="13" name="Parallelogram 12"/>
          <p:cNvSpPr/>
          <p:nvPr/>
        </p:nvSpPr>
        <p:spPr>
          <a:xfrm>
            <a:off x="465515" y="1993430"/>
            <a:ext cx="5120638" cy="3986194"/>
          </a:xfrm>
          <a:prstGeom prst="parallelogram">
            <a:avLst/>
          </a:prstGeom>
          <a:noFill/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72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5515" y="304485"/>
            <a:ext cx="115823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rgbClr val="000000"/>
                </a:solidFill>
                <a:latin typeface="Arial" panose="020B0604020202020204" pitchFamily="34" charset="0"/>
              </a:rPr>
              <a:t>What is the missing angle?</a:t>
            </a:r>
            <a:r>
              <a:rPr lang="en-US" sz="6600" b="1" dirty="0"/>
              <a:t> </a:t>
            </a:r>
            <a:r>
              <a:rPr lang="en-US" sz="6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6600" dirty="0"/>
              <a:t> </a:t>
            </a:r>
            <a:endParaRPr lang="en-GB" sz="6600" dirty="0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605012" y="3770335"/>
            <a:ext cx="84567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FF0066"/>
                </a:solidFill>
              </a:rPr>
              <a:t>75°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2500383" y="2131347"/>
            <a:ext cx="115523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FF9900"/>
                </a:solidFill>
              </a:rPr>
              <a:t>105°</a:t>
            </a: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2538664" y="5423187"/>
            <a:ext cx="10786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009900"/>
                </a:solidFill>
              </a:rPr>
              <a:t>105°</a:t>
            </a:r>
          </a:p>
        </p:txBody>
      </p:sp>
      <p:sp>
        <p:nvSpPr>
          <p:cNvPr id="2" name="Rectangle 1"/>
          <p:cNvSpPr/>
          <p:nvPr/>
        </p:nvSpPr>
        <p:spPr>
          <a:xfrm>
            <a:off x="5984252" y="3262504"/>
            <a:ext cx="59386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rgbClr val="000000"/>
                </a:solidFill>
                <a:latin typeface="Arial" panose="020B0604020202020204" pitchFamily="34" charset="0"/>
              </a:rPr>
              <a:t>360˚- 285˚ = 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</a:rPr>
              <a:t>75˚</a:t>
            </a:r>
            <a:endParaRPr lang="en-GB" sz="2400" b="1" dirty="0"/>
          </a:p>
        </p:txBody>
      </p:sp>
      <p:sp>
        <p:nvSpPr>
          <p:cNvPr id="9" name="Flowchart: Decision 8"/>
          <p:cNvSpPr/>
          <p:nvPr/>
        </p:nvSpPr>
        <p:spPr>
          <a:xfrm>
            <a:off x="227214" y="1866467"/>
            <a:ext cx="5619404" cy="4506624"/>
          </a:xfrm>
          <a:prstGeom prst="flowChartDecision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803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32471" y="1767842"/>
            <a:ext cx="4465233" cy="4339243"/>
            <a:chOff x="0" y="0"/>
            <a:chExt cx="2928958" cy="2778543"/>
          </a:xfrm>
        </p:grpSpPr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0" y="0"/>
              <a:ext cx="2928958" cy="2649550"/>
              <a:chOff x="0" y="0"/>
              <a:chExt cx="2928958" cy="2649550"/>
            </a:xfrm>
          </p:grpSpPr>
          <p:sp>
            <p:nvSpPr>
              <p:cNvPr id="14" name="Line 4"/>
              <p:cNvSpPr>
                <a:spLocks noChangeShapeType="1"/>
              </p:cNvSpPr>
              <p:nvPr/>
            </p:nvSpPr>
            <p:spPr bwMode="auto">
              <a:xfrm>
                <a:off x="0" y="857256"/>
                <a:ext cx="45719" cy="178595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600"/>
              </a:p>
            </p:txBody>
          </p:sp>
          <p:sp>
            <p:nvSpPr>
              <p:cNvPr id="15" name="Line 5"/>
              <p:cNvSpPr>
                <a:spLocks noChangeShapeType="1"/>
              </p:cNvSpPr>
              <p:nvPr/>
            </p:nvSpPr>
            <p:spPr bwMode="auto">
              <a:xfrm flipV="1">
                <a:off x="0" y="0"/>
                <a:ext cx="2428893" cy="857256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600"/>
              </a:p>
            </p:txBody>
          </p:sp>
          <p:sp>
            <p:nvSpPr>
              <p:cNvPr id="16" name="Line 6"/>
              <p:cNvSpPr>
                <a:spLocks noChangeShapeType="1"/>
              </p:cNvSpPr>
              <p:nvPr/>
            </p:nvSpPr>
            <p:spPr bwMode="auto">
              <a:xfrm>
                <a:off x="2428892" y="0"/>
                <a:ext cx="500066" cy="2584457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600"/>
              </a:p>
            </p:txBody>
          </p:sp>
          <p:sp>
            <p:nvSpPr>
              <p:cNvPr id="17" name="Line 8"/>
              <p:cNvSpPr>
                <a:spLocks noChangeShapeType="1"/>
              </p:cNvSpPr>
              <p:nvPr/>
            </p:nvSpPr>
            <p:spPr bwMode="auto">
              <a:xfrm flipH="1">
                <a:off x="57162" y="2603831"/>
                <a:ext cx="2871795" cy="45719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600"/>
              </a:p>
            </p:txBody>
          </p:sp>
        </p:grpSp>
        <p:sp>
          <p:nvSpPr>
            <p:cNvPr id="10" name="Text Box 19"/>
            <p:cNvSpPr txBox="1">
              <a:spLocks noChangeArrowheads="1"/>
            </p:cNvSpPr>
            <p:nvPr/>
          </p:nvSpPr>
          <p:spPr bwMode="auto">
            <a:xfrm>
              <a:off x="57162" y="2224758"/>
              <a:ext cx="714380" cy="5537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 b="1" dirty="0">
                  <a:solidFill>
                    <a:srgbClr val="FF0066"/>
                  </a:solidFill>
                </a:rPr>
                <a:t>90°</a:t>
              </a:r>
            </a:p>
          </p:txBody>
        </p:sp>
        <p:sp>
          <p:nvSpPr>
            <p:cNvPr id="11" name="Text Box 20"/>
            <p:cNvSpPr txBox="1">
              <a:spLocks noChangeArrowheads="1"/>
            </p:cNvSpPr>
            <p:nvPr/>
          </p:nvSpPr>
          <p:spPr bwMode="auto">
            <a:xfrm>
              <a:off x="45719" y="807911"/>
              <a:ext cx="925339" cy="5537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 b="1" dirty="0">
                  <a:solidFill>
                    <a:srgbClr val="FF9900"/>
                  </a:solidFill>
                </a:rPr>
                <a:t>110°</a:t>
              </a:r>
            </a:p>
          </p:txBody>
        </p:sp>
        <p:sp>
          <p:nvSpPr>
            <p:cNvPr id="12" name="Text Box 21"/>
            <p:cNvSpPr txBox="1">
              <a:spLocks noChangeArrowheads="1"/>
            </p:cNvSpPr>
            <p:nvPr/>
          </p:nvSpPr>
          <p:spPr bwMode="auto">
            <a:xfrm>
              <a:off x="1893108" y="190769"/>
              <a:ext cx="785818" cy="5537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 b="1" dirty="0">
                  <a:solidFill>
                    <a:srgbClr val="009900"/>
                  </a:solidFill>
                </a:rPr>
                <a:t>85°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5602256" y="3278079"/>
            <a:ext cx="59386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rgbClr val="000000"/>
                </a:solidFill>
                <a:latin typeface="Arial" panose="020B0604020202020204" pitchFamily="34" charset="0"/>
              </a:rPr>
              <a:t>360˚- 285˚ = 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</a:rPr>
              <a:t>75˚</a:t>
            </a:r>
            <a:endParaRPr lang="en-GB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465515" y="304485"/>
            <a:ext cx="115823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rgbClr val="000000"/>
                </a:solidFill>
                <a:latin typeface="Arial" panose="020B0604020202020204" pitchFamily="34" charset="0"/>
              </a:rPr>
              <a:t>What is the missing angle?</a:t>
            </a:r>
            <a:r>
              <a:rPr lang="en-US" sz="6600" b="1" dirty="0"/>
              <a:t> </a:t>
            </a:r>
            <a:r>
              <a:rPr lang="en-US" sz="6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6600" dirty="0"/>
              <a:t> 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302503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74760" y="1779221"/>
            <a:ext cx="4523330" cy="4311240"/>
            <a:chOff x="27739" y="7286"/>
            <a:chExt cx="2967067" cy="2760612"/>
          </a:xfrm>
        </p:grpSpPr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27739" y="15967"/>
              <a:ext cx="2967067" cy="2633583"/>
              <a:chOff x="27739" y="15967"/>
              <a:chExt cx="2967067" cy="2633583"/>
            </a:xfrm>
          </p:grpSpPr>
          <p:sp>
            <p:nvSpPr>
              <p:cNvPr id="14" name="Line 4"/>
              <p:cNvSpPr>
                <a:spLocks noChangeShapeType="1"/>
              </p:cNvSpPr>
              <p:nvPr/>
            </p:nvSpPr>
            <p:spPr bwMode="auto">
              <a:xfrm>
                <a:off x="45719" y="19374"/>
                <a:ext cx="0" cy="262383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600"/>
              </a:p>
            </p:txBody>
          </p:sp>
          <p:sp>
            <p:nvSpPr>
              <p:cNvPr id="15" name="Line 5"/>
              <p:cNvSpPr>
                <a:spLocks noChangeShapeType="1"/>
              </p:cNvSpPr>
              <p:nvPr/>
            </p:nvSpPr>
            <p:spPr bwMode="auto">
              <a:xfrm flipV="1">
                <a:off x="27739" y="19373"/>
                <a:ext cx="1930978" cy="1256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600"/>
              </a:p>
            </p:txBody>
          </p:sp>
          <p:sp>
            <p:nvSpPr>
              <p:cNvPr id="16" name="Line 6"/>
              <p:cNvSpPr>
                <a:spLocks noChangeShapeType="1"/>
              </p:cNvSpPr>
              <p:nvPr/>
            </p:nvSpPr>
            <p:spPr bwMode="auto">
              <a:xfrm>
                <a:off x="1958717" y="15967"/>
                <a:ext cx="1036089" cy="258786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600"/>
              </a:p>
            </p:txBody>
          </p:sp>
          <p:sp>
            <p:nvSpPr>
              <p:cNvPr id="17" name="Line 8"/>
              <p:cNvSpPr>
                <a:spLocks noChangeShapeType="1"/>
              </p:cNvSpPr>
              <p:nvPr/>
            </p:nvSpPr>
            <p:spPr bwMode="auto">
              <a:xfrm flipH="1">
                <a:off x="57162" y="2603831"/>
                <a:ext cx="2937644" cy="45719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GB" sz="1600"/>
              </a:p>
            </p:txBody>
          </p:sp>
        </p:grpSp>
        <p:sp>
          <p:nvSpPr>
            <p:cNvPr id="10" name="Text Box 19"/>
            <p:cNvSpPr txBox="1">
              <a:spLocks noChangeArrowheads="1"/>
            </p:cNvSpPr>
            <p:nvPr/>
          </p:nvSpPr>
          <p:spPr bwMode="auto">
            <a:xfrm>
              <a:off x="68258" y="2214113"/>
              <a:ext cx="714380" cy="5537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 b="1" dirty="0">
                  <a:solidFill>
                    <a:srgbClr val="FF0066"/>
                  </a:solidFill>
                </a:rPr>
                <a:t>90°</a:t>
              </a:r>
            </a:p>
          </p:txBody>
        </p:sp>
        <p:sp>
          <p:nvSpPr>
            <p:cNvPr id="11" name="Text Box 20"/>
            <p:cNvSpPr txBox="1">
              <a:spLocks noChangeArrowheads="1"/>
            </p:cNvSpPr>
            <p:nvPr/>
          </p:nvSpPr>
          <p:spPr bwMode="auto">
            <a:xfrm>
              <a:off x="68258" y="53796"/>
              <a:ext cx="578901" cy="413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 b="1" dirty="0">
                  <a:solidFill>
                    <a:srgbClr val="FF9900"/>
                  </a:solidFill>
                </a:rPr>
                <a:t>90°</a:t>
              </a:r>
            </a:p>
          </p:txBody>
        </p:sp>
        <p:sp>
          <p:nvSpPr>
            <p:cNvPr id="12" name="Text Box 21"/>
            <p:cNvSpPr txBox="1">
              <a:spLocks noChangeArrowheads="1"/>
            </p:cNvSpPr>
            <p:nvPr/>
          </p:nvSpPr>
          <p:spPr bwMode="auto">
            <a:xfrm>
              <a:off x="1298034" y="7286"/>
              <a:ext cx="785818" cy="413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600" b="1" dirty="0">
                  <a:solidFill>
                    <a:srgbClr val="009900"/>
                  </a:solidFill>
                </a:rPr>
                <a:t>125°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5602256" y="3278079"/>
            <a:ext cx="593867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rgbClr val="000000"/>
                </a:solidFill>
                <a:latin typeface="Arial" panose="020B0604020202020204" pitchFamily="34" charset="0"/>
              </a:rPr>
              <a:t>360˚- 305˚ </a:t>
            </a:r>
            <a:r>
              <a:rPr lang="en-US" sz="600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  <a:r>
              <a:rPr lang="en-US" sz="6000" b="1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  <a:r>
              <a:rPr lang="en-US" sz="6000" b="1" dirty="0">
                <a:solidFill>
                  <a:srgbClr val="000000"/>
                </a:solidFill>
                <a:latin typeface="Arial" panose="020B0604020202020204" pitchFamily="34" charset="0"/>
              </a:rPr>
              <a:t>˚</a:t>
            </a:r>
            <a:endParaRPr lang="en-GB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465515" y="304485"/>
            <a:ext cx="115823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solidFill>
                  <a:srgbClr val="000000"/>
                </a:solidFill>
                <a:latin typeface="Arial" panose="020B0604020202020204" pitchFamily="34" charset="0"/>
              </a:rPr>
              <a:t>What is the missing angle?</a:t>
            </a:r>
            <a:r>
              <a:rPr lang="en-US" sz="6600" b="1" dirty="0"/>
              <a:t> </a:t>
            </a:r>
            <a:r>
              <a:rPr lang="en-US" sz="6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6600" dirty="0"/>
              <a:t> 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2840111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181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14</cp:revision>
  <dcterms:created xsi:type="dcterms:W3CDTF">2015-11-16T11:12:32Z</dcterms:created>
  <dcterms:modified xsi:type="dcterms:W3CDTF">2022-01-05T04:45:26Z</dcterms:modified>
</cp:coreProperties>
</file>