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25400b7d-89dc-4a08-8d4f-b5f09e3c9e2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324" y="160788"/>
            <a:ext cx="5646708" cy="423503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2c892273-f893-4794-b1d8-20b7f4e72f6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6" t="5097" r="1402"/>
          <a:stretch/>
        </p:blipFill>
        <p:spPr bwMode="auto">
          <a:xfrm>
            <a:off x="315884" y="160788"/>
            <a:ext cx="5633058" cy="423503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44594" y="51673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25400b7d-89dc-4a08-8d4f-b5f09e3c9e2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324" y="160788"/>
            <a:ext cx="5646708" cy="423503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2c892273-f893-4794-b1d8-20b7f4e72f6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6" t="5097" r="1402"/>
          <a:stretch/>
        </p:blipFill>
        <p:spPr bwMode="auto">
          <a:xfrm>
            <a:off x="315884" y="160788"/>
            <a:ext cx="5633058" cy="423503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218324" y="160788"/>
            <a:ext cx="5646708" cy="423503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361511" y="2781726"/>
            <a:ext cx="423058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have not realized they need to divide both numerator terms by </a:t>
            </a:r>
            <a:r>
              <a:rPr lang="en-US" sz="4000" b="0" i="1" dirty="0" smtClean="0">
                <a:solidFill>
                  <a:srgbClr val="1C1C1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4000" b="0" i="0" dirty="0" smtClean="0">
                <a:solidFill>
                  <a:srgbClr val="1C1C1C"/>
                </a:solidFill>
                <a:effectLst/>
              </a:rPr>
              <a:t>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980943" y="1335176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D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25400b7d-89dc-4a08-8d4f-b5f09e3c9e2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25" y="142416"/>
            <a:ext cx="6467946" cy="485095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715" t="48116" r="61965" b="36166"/>
          <a:stretch/>
        </p:blipFill>
        <p:spPr>
          <a:xfrm>
            <a:off x="1297461" y="4950500"/>
            <a:ext cx="4609070" cy="190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A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451087" y="3180010"/>
            <a:ext cx="386819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dirty="0" smtClean="0">
                <a:solidFill>
                  <a:srgbClr val="1C1C1C"/>
                </a:solidFill>
              </a:rPr>
              <a:t>They have simplified </a:t>
            </a:r>
          </a:p>
          <a:p>
            <a:pPr lvl="0" algn="ctr"/>
            <a:r>
              <a:rPr lang="en-US" sz="4400" dirty="0" smtClean="0">
                <a:solidFill>
                  <a:srgbClr val="1C1C1C"/>
                </a:solidFill>
              </a:rPr>
              <a:t>but not fully.</a:t>
            </a:r>
            <a:endParaRPr lang="en-GB" sz="4400" dirty="0">
              <a:solidFill>
                <a:prstClr val="black"/>
              </a:solidFill>
            </a:endParaRPr>
          </a:p>
        </p:txBody>
      </p:sp>
      <p:pic>
        <p:nvPicPr>
          <p:cNvPr id="4" name="Picture 4" descr="https://images.diagnosticquestions.com/uploads/Questions/2c892273-f893-4794-b1d8-20b7f4e72f6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6" t="5097" r="1402"/>
          <a:stretch/>
        </p:blipFill>
        <p:spPr bwMode="auto">
          <a:xfrm>
            <a:off x="742004" y="288250"/>
            <a:ext cx="6165423" cy="463527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7386" t="48116" r="7199" b="36166"/>
          <a:stretch/>
        </p:blipFill>
        <p:spPr>
          <a:xfrm>
            <a:off x="1401256" y="4937239"/>
            <a:ext cx="4658497" cy="1920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37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robotolight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2020-04-28T06:34:04Z</dcterms:modified>
</cp:coreProperties>
</file>