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446688-743C-4F52-B267-39285D1354E2}" v="1" dt="2026-02-16T14:50:52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2-16T14:50:52.887" v="0" actId="313"/>
      <pc:docMkLst>
        <pc:docMk/>
      </pc:docMkLst>
      <pc:sldChg chg="modSp">
        <pc:chgData name="Stewart Gale" userId="3647ddd2-6040-41ae-a96d-232c23482af8" providerId="ADAL" clId="{163176A0-02FC-47D8-8D6B-77EA423298B5}" dt="2026-02-16T14:50:52.887" v="0" actId="313"/>
        <pc:sldMkLst>
          <pc:docMk/>
          <pc:sldMk cId="1110461667" sldId="256"/>
        </pc:sldMkLst>
        <pc:spChg chg="mod">
          <ac:chgData name="Stewart Gale" userId="3647ddd2-6040-41ae-a96d-232c23482af8" providerId="ADAL" clId="{163176A0-02FC-47D8-8D6B-77EA423298B5}" dt="2026-02-16T14:50:52.887" v="0" actId="313"/>
          <ac:spMkLst>
            <pc:docMk/>
            <pc:sldMk cId="1110461667" sldId="256"/>
            <ac:spMk id="17" creationId="{FC08958E-0C6E-B6CB-66AE-2607429487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2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Taco Bell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Adobe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Incredibles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Bug life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Australia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Brazil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Brad Pitt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Tom Hanks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Thailand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Argentina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98D601-AFA7-E2AF-F747-EE3CCB0E5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207" y="0"/>
            <a:ext cx="4535424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4799214" y="1306484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4799214" y="181910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4799214" y="242973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4799214" y="297941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4799214" y="351143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4823517" y="411687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4840778" y="468560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4840778" y="521762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4823517" y="582306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4823517" y="633568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46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4</cp:revision>
  <dcterms:created xsi:type="dcterms:W3CDTF">2025-07-23T22:25:11Z</dcterms:created>
  <dcterms:modified xsi:type="dcterms:W3CDTF">2026-02-16T14:50:54Z</dcterms:modified>
</cp:coreProperties>
</file>