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F2776-82AC-4603-9312-DA290F949251}" v="8" dt="2023-11-29T06:27:42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BAF2776-82AC-4603-9312-DA290F949251}"/>
    <pc:docChg chg="modSld">
      <pc:chgData name="Stewart Gale" userId="3647ddd2-6040-41ae-a96d-232c23482af8" providerId="ADAL" clId="{2BAF2776-82AC-4603-9312-DA290F949251}" dt="2023-11-29T06:27:42.985" v="22"/>
      <pc:docMkLst>
        <pc:docMk/>
      </pc:docMkLst>
      <pc:sldChg chg="addSp modSp mod modAnim">
        <pc:chgData name="Stewart Gale" userId="3647ddd2-6040-41ae-a96d-232c23482af8" providerId="ADAL" clId="{2BAF2776-82AC-4603-9312-DA290F949251}" dt="2023-11-29T06:27:42.985" v="22"/>
        <pc:sldMkLst>
          <pc:docMk/>
          <pc:sldMk cId="1117008649" sldId="256"/>
        </pc:sldMkLst>
        <pc:picChg chg="add mod modCrop">
          <ac:chgData name="Stewart Gale" userId="3647ddd2-6040-41ae-a96d-232c23482af8" providerId="ADAL" clId="{2BAF2776-82AC-4603-9312-DA290F949251}" dt="2023-11-29T06:26:30.817" v="5" actId="1076"/>
          <ac:picMkLst>
            <pc:docMk/>
            <pc:sldMk cId="1117008649" sldId="256"/>
            <ac:picMk id="2" creationId="{57A24D92-2C52-89C2-97EE-9D1A57D610F8}"/>
          </ac:picMkLst>
        </pc:picChg>
        <pc:picChg chg="add mod modCrop">
          <ac:chgData name="Stewart Gale" userId="3647ddd2-6040-41ae-a96d-232c23482af8" providerId="ADAL" clId="{2BAF2776-82AC-4603-9312-DA290F949251}" dt="2023-11-29T06:26:42.544" v="8" actId="1076"/>
          <ac:picMkLst>
            <pc:docMk/>
            <pc:sldMk cId="1117008649" sldId="256"/>
            <ac:picMk id="3" creationId="{198AF48E-8B9F-0F65-D861-E97C5CDA786A}"/>
          </ac:picMkLst>
        </pc:picChg>
        <pc:picChg chg="add mod modCrop">
          <ac:chgData name="Stewart Gale" userId="3647ddd2-6040-41ae-a96d-232c23482af8" providerId="ADAL" clId="{2BAF2776-82AC-4603-9312-DA290F949251}" dt="2023-11-29T06:27:11.364" v="14" actId="1076"/>
          <ac:picMkLst>
            <pc:docMk/>
            <pc:sldMk cId="1117008649" sldId="256"/>
            <ac:picMk id="4" creationId="{9E3CB458-1967-15F4-4092-53DF15E887E3}"/>
          </ac:picMkLst>
        </pc:picChg>
        <pc:picChg chg="mod modCrop">
          <ac:chgData name="Stewart Gale" userId="3647ddd2-6040-41ae-a96d-232c23482af8" providerId="ADAL" clId="{2BAF2776-82AC-4603-9312-DA290F949251}" dt="2023-11-29T06:26:17.678" v="1" actId="732"/>
          <ac:picMkLst>
            <pc:docMk/>
            <pc:sldMk cId="1117008649" sldId="256"/>
            <ac:picMk id="5" creationId="{8DB65D25-B682-E584-F350-3885E8B0D181}"/>
          </ac:picMkLst>
        </pc:picChg>
        <pc:picChg chg="add mod modCrop">
          <ac:chgData name="Stewart Gale" userId="3647ddd2-6040-41ae-a96d-232c23482af8" providerId="ADAL" clId="{2BAF2776-82AC-4603-9312-DA290F949251}" dt="2023-11-29T06:27:24.181" v="18" actId="1076"/>
          <ac:picMkLst>
            <pc:docMk/>
            <pc:sldMk cId="1117008649" sldId="256"/>
            <ac:picMk id="6" creationId="{24F32A3C-F87B-4114-55E3-066F87B7984E}"/>
          </ac:picMkLst>
        </pc:picChg>
        <pc:picChg chg="mod modCrop">
          <ac:chgData name="Stewart Gale" userId="3647ddd2-6040-41ae-a96d-232c23482af8" providerId="ADAL" clId="{2BAF2776-82AC-4603-9312-DA290F949251}" dt="2023-11-29T06:26:55.207" v="10" actId="732"/>
          <ac:picMkLst>
            <pc:docMk/>
            <pc:sldMk cId="1117008649" sldId="256"/>
            <ac:picMk id="7" creationId="{A3988BDC-6622-58C9-868A-7EC76F4683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B0D13-66E3-BB1C-4F1F-8C47AC203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06239-4474-9AE8-EC48-011D72F4B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16DA8-FD2A-2CDF-9D5A-0A4E0F7A9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BCFCB-3037-DA2E-CCEA-1A2E2F3EF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186CA-8386-52B2-ED8E-EE4A733D7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49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F87C4-9AC6-6E44-EF06-8EC355D5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84219-A190-4793-B458-3B377BDCC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762DA-22F5-A252-DADE-BD2B1D2A5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AC65E-A1C9-694D-5719-4A1BB1DE3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CE702-1F49-CA11-B882-6561C14EC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8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0D9E5-9AF3-470E-F0E4-2135E195D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2445B-CD98-5D18-B4E7-C22C13F3D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31F45-4EA0-AAA9-38B9-A9A0B40F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E7902-F0B7-4563-C838-6FCC2CEF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571CB-603C-614D-4DEF-237B0834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62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9AC7B-85C2-5232-8AD1-AA225BDD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70851-ACCB-E876-075A-BA3FBDFAE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60838-33B3-CC21-F35C-045F065A8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23EE8-EBC2-4F16-539C-69EF4C203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C588C-75E9-A122-78F9-C757A75F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4336C-409A-E4FD-1489-B62973C2E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57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698F-8E1B-2CE4-8C98-73F9044A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E338C-14EA-BF6A-DACB-8D9AA3CF9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613F7-9F37-E770-02DE-FA82EAC0D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04BD6-202C-105D-E9EF-1C590FCFE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6F932E-4588-E9B5-C77F-9C229E9BB9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5D2F9C-2220-57BD-63D1-4225FDE2F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EDEF80-0980-F2D9-A4F7-C1F103F9A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1BE79B-65EE-C030-780D-B94867D3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22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8D2A-DE1C-40CA-AB52-686128E6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6F0E3B-85BB-E201-16E2-E97BBFD5E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4F273-8484-F928-A5CE-3FA3608D5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95C894-5E1C-D872-A896-39997525C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93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BA867D-BFFC-F5DB-6C57-B27E3A32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F21A2-6CCB-FD3E-E141-4441A26CF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594FE-0E3B-B63D-9CAE-9E148A63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69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6BFBE-1A95-B81A-E25A-98E4CCA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8CBC7-9086-0435-AD6E-02D3D5E66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36F30-8387-C625-CCCF-AF9E8515F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DF93A-35EB-846B-0B84-71FCF01BD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6335C-99C2-756F-AEEE-979727E9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C2B7F-A4CE-DD57-3DEA-18FFDF03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75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67A2-8BEA-2E67-15EA-1073C550B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938436-E790-23A1-A069-C44C14D47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50E40-F217-0421-BA7C-F27316E76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67884-E61F-4374-A497-5B4312B9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F3716-74CD-3D1F-AF62-D6F97016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F2FA78-BA64-6DF2-8516-CD33C553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91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B6F6B-4257-79AD-29FE-5DFF8E02A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271F7-A1D9-96E4-6162-AAFEA4796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A61F7-CC97-AF4C-97AF-A8265DF7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35577-0BED-4D11-1415-BD97B6CE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9178-36CD-9EF4-D118-FA431FCC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90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B347E4-63B0-D7D1-8FD7-246854C75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890F80-5D4D-EF43-ABC5-6747407B2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6EBD0-01AD-CEDA-1B7E-2995EE5E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0D96F-5A84-B431-84DB-A29169774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C870E-8484-0ACA-1193-ED9FFDA4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5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2F18B4-A94B-3D0A-AA97-83931F8B5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F691B-5E4F-7B37-05C7-472DB65DC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6AA8C-D4C7-CD41-6625-D7F11E46D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A8E0E-2A79-44E9-8545-B48B09C77CCA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8FDBE-A18A-8FA1-B6D3-31530573D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2587D-4F77-9890-1C1C-D4CB1119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4525F-038F-44DE-829C-30AAD235E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51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8D5780-7B3B-F483-E977-74C6D5D735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64" t="11452" r="11700" b="9448"/>
          <a:stretch/>
        </p:blipFill>
        <p:spPr>
          <a:xfrm>
            <a:off x="381468" y="50590"/>
            <a:ext cx="11135485" cy="675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6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41FD7C-3213-5F19-84D9-7CB413DB34F8}"/>
              </a:ext>
            </a:extLst>
          </p:cNvPr>
          <p:cNvSpPr txBox="1"/>
          <p:nvPr/>
        </p:nvSpPr>
        <p:spPr>
          <a:xfrm>
            <a:off x="2064413" y="2321004"/>
            <a:ext cx="82688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651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B65D25-B682-E584-F350-3885E8B0D1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47" t="22188" r="39717" b="12625"/>
          <a:stretch/>
        </p:blipFill>
        <p:spPr>
          <a:xfrm>
            <a:off x="474423" y="17970"/>
            <a:ext cx="2566097" cy="62874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988BDC-6622-58C9-868A-7EC76F468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41" t="22812" r="39929" b="12393"/>
          <a:stretch/>
        </p:blipFill>
        <p:spPr>
          <a:xfrm>
            <a:off x="6535436" y="141604"/>
            <a:ext cx="2401395" cy="61638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A24D92-2C52-89C2-97EE-9D1A57D610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b="7836"/>
          <a:stretch/>
        </p:blipFill>
        <p:spPr>
          <a:xfrm>
            <a:off x="3395661" y="17970"/>
            <a:ext cx="2575783" cy="62874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8AF48E-8B9F-0F65-D861-E97C5CDA78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2164"/>
          <a:stretch/>
        </p:blipFill>
        <p:spPr>
          <a:xfrm>
            <a:off x="626998" y="6323405"/>
            <a:ext cx="5151566" cy="5345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3CB458-1967-15F4-4092-53DF15E887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b="7159"/>
          <a:stretch/>
        </p:blipFill>
        <p:spPr>
          <a:xfrm>
            <a:off x="9245435" y="159596"/>
            <a:ext cx="2472142" cy="6163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F32A3C-F87B-4114-55E3-066F87B798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3325"/>
          <a:stretch/>
        </p:blipFill>
        <p:spPr>
          <a:xfrm>
            <a:off x="6620717" y="6369128"/>
            <a:ext cx="4944285" cy="44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0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2023-11-29T06:17:45Z</dcterms:created>
  <dcterms:modified xsi:type="dcterms:W3CDTF">2023-11-29T06:27:45Z</dcterms:modified>
</cp:coreProperties>
</file>