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84548D-CF3A-44E9-8401-6017DB8B79BB}" v="8" dt="2023-07-05T07:58:32.3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3" autoAdjust="0"/>
    <p:restoredTop sz="94660"/>
  </p:normalViewPr>
  <p:slideViewPr>
    <p:cSldViewPr snapToGrid="0">
      <p:cViewPr varScale="1">
        <p:scale>
          <a:sx n="69" d="100"/>
          <a:sy n="69" d="100"/>
        </p:scale>
        <p:origin x="57" y="57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4B84548D-CF3A-44E9-8401-6017DB8B79BB}"/>
    <pc:docChg chg="undo custSel addSld delSld modSld">
      <pc:chgData name="Stewart Gale" userId="3647ddd2-6040-41ae-a96d-232c23482af8" providerId="ADAL" clId="{4B84548D-CF3A-44E9-8401-6017DB8B79BB}" dt="2023-07-05T07:58:42.380" v="108" actId="1038"/>
      <pc:docMkLst>
        <pc:docMk/>
      </pc:docMkLst>
      <pc:sldChg chg="addSp delSp modSp del mod">
        <pc:chgData name="Stewart Gale" userId="3647ddd2-6040-41ae-a96d-232c23482af8" providerId="ADAL" clId="{4B84548D-CF3A-44E9-8401-6017DB8B79BB}" dt="2023-07-05T07:57:37.899" v="69" actId="47"/>
        <pc:sldMkLst>
          <pc:docMk/>
          <pc:sldMk cId="1503291459" sldId="256"/>
        </pc:sldMkLst>
        <pc:spChg chg="del">
          <ac:chgData name="Stewart Gale" userId="3647ddd2-6040-41ae-a96d-232c23482af8" providerId="ADAL" clId="{4B84548D-CF3A-44E9-8401-6017DB8B79BB}" dt="2023-07-05T07:49:18.098" v="0" actId="478"/>
          <ac:spMkLst>
            <pc:docMk/>
            <pc:sldMk cId="1503291459" sldId="256"/>
            <ac:spMk id="2" creationId="{0F070299-DE52-AFD7-A326-B38277F9AF94}"/>
          </ac:spMkLst>
        </pc:spChg>
        <pc:spChg chg="del">
          <ac:chgData name="Stewart Gale" userId="3647ddd2-6040-41ae-a96d-232c23482af8" providerId="ADAL" clId="{4B84548D-CF3A-44E9-8401-6017DB8B79BB}" dt="2023-07-05T07:49:18.098" v="0" actId="478"/>
          <ac:spMkLst>
            <pc:docMk/>
            <pc:sldMk cId="1503291459" sldId="256"/>
            <ac:spMk id="3" creationId="{A8F82BE7-52AF-0874-495A-C8FE395B3858}"/>
          </ac:spMkLst>
        </pc:spChg>
        <pc:picChg chg="add mod modCrop">
          <ac:chgData name="Stewart Gale" userId="3647ddd2-6040-41ae-a96d-232c23482af8" providerId="ADAL" clId="{4B84548D-CF3A-44E9-8401-6017DB8B79BB}" dt="2023-07-05T07:49:35.992" v="7" actId="1076"/>
          <ac:picMkLst>
            <pc:docMk/>
            <pc:sldMk cId="1503291459" sldId="256"/>
            <ac:picMk id="5" creationId="{3163BD77-34F8-A65A-BF05-263064BE97DD}"/>
          </ac:picMkLst>
        </pc:picChg>
      </pc:sldChg>
      <pc:sldChg chg="addSp delSp modSp new del mod">
        <pc:chgData name="Stewart Gale" userId="3647ddd2-6040-41ae-a96d-232c23482af8" providerId="ADAL" clId="{4B84548D-CF3A-44E9-8401-6017DB8B79BB}" dt="2023-07-05T07:57:38.379" v="70" actId="47"/>
        <pc:sldMkLst>
          <pc:docMk/>
          <pc:sldMk cId="4181819378" sldId="257"/>
        </pc:sldMkLst>
        <pc:spChg chg="del">
          <ac:chgData name="Stewart Gale" userId="3647ddd2-6040-41ae-a96d-232c23482af8" providerId="ADAL" clId="{4B84548D-CF3A-44E9-8401-6017DB8B79BB}" dt="2023-07-05T07:49:41.248" v="9" actId="478"/>
          <ac:spMkLst>
            <pc:docMk/>
            <pc:sldMk cId="4181819378" sldId="257"/>
            <ac:spMk id="2" creationId="{2DE727DA-6302-8039-452D-3E1CD6F59225}"/>
          </ac:spMkLst>
        </pc:spChg>
        <pc:spChg chg="del">
          <ac:chgData name="Stewart Gale" userId="3647ddd2-6040-41ae-a96d-232c23482af8" providerId="ADAL" clId="{4B84548D-CF3A-44E9-8401-6017DB8B79BB}" dt="2023-07-05T07:49:41.248" v="9" actId="478"/>
          <ac:spMkLst>
            <pc:docMk/>
            <pc:sldMk cId="4181819378" sldId="257"/>
            <ac:spMk id="3" creationId="{0F803BDD-BA6D-846F-5D20-4F31F4E0ECA4}"/>
          </ac:spMkLst>
        </pc:spChg>
        <pc:picChg chg="add mod modCrop">
          <ac:chgData name="Stewart Gale" userId="3647ddd2-6040-41ae-a96d-232c23482af8" providerId="ADAL" clId="{4B84548D-CF3A-44E9-8401-6017DB8B79BB}" dt="2023-07-05T07:50:04.684" v="15" actId="1076"/>
          <ac:picMkLst>
            <pc:docMk/>
            <pc:sldMk cId="4181819378" sldId="257"/>
            <ac:picMk id="5" creationId="{9C8DE49B-745F-F129-6CBE-3E9EC23DE99A}"/>
          </ac:picMkLst>
        </pc:picChg>
      </pc:sldChg>
      <pc:sldChg chg="addSp delSp modSp new del mod">
        <pc:chgData name="Stewart Gale" userId="3647ddd2-6040-41ae-a96d-232c23482af8" providerId="ADAL" clId="{4B84548D-CF3A-44E9-8401-6017DB8B79BB}" dt="2023-07-05T07:57:38.836" v="71" actId="47"/>
        <pc:sldMkLst>
          <pc:docMk/>
          <pc:sldMk cId="1710129799" sldId="258"/>
        </pc:sldMkLst>
        <pc:spChg chg="del">
          <ac:chgData name="Stewart Gale" userId="3647ddd2-6040-41ae-a96d-232c23482af8" providerId="ADAL" clId="{4B84548D-CF3A-44E9-8401-6017DB8B79BB}" dt="2023-07-05T07:50:09.448" v="17" actId="478"/>
          <ac:spMkLst>
            <pc:docMk/>
            <pc:sldMk cId="1710129799" sldId="258"/>
            <ac:spMk id="2" creationId="{BECFE1BD-F95D-3C24-E0DD-3F7422C1ADEE}"/>
          </ac:spMkLst>
        </pc:spChg>
        <pc:spChg chg="del">
          <ac:chgData name="Stewart Gale" userId="3647ddd2-6040-41ae-a96d-232c23482af8" providerId="ADAL" clId="{4B84548D-CF3A-44E9-8401-6017DB8B79BB}" dt="2023-07-05T07:50:09.448" v="17" actId="478"/>
          <ac:spMkLst>
            <pc:docMk/>
            <pc:sldMk cId="1710129799" sldId="258"/>
            <ac:spMk id="3" creationId="{41FC9B04-19B5-A18D-FF8B-22E29AFB9818}"/>
          </ac:spMkLst>
        </pc:spChg>
        <pc:picChg chg="add mod modCrop">
          <ac:chgData name="Stewart Gale" userId="3647ddd2-6040-41ae-a96d-232c23482af8" providerId="ADAL" clId="{4B84548D-CF3A-44E9-8401-6017DB8B79BB}" dt="2023-07-05T07:50:37.968" v="25" actId="1076"/>
          <ac:picMkLst>
            <pc:docMk/>
            <pc:sldMk cId="1710129799" sldId="258"/>
            <ac:picMk id="5" creationId="{EB126D8D-13B2-7501-D37D-96F6B69AD278}"/>
          </ac:picMkLst>
        </pc:picChg>
      </pc:sldChg>
      <pc:sldChg chg="addSp delSp modSp new del mod">
        <pc:chgData name="Stewart Gale" userId="3647ddd2-6040-41ae-a96d-232c23482af8" providerId="ADAL" clId="{4B84548D-CF3A-44E9-8401-6017DB8B79BB}" dt="2023-07-05T07:57:39.249" v="72" actId="47"/>
        <pc:sldMkLst>
          <pc:docMk/>
          <pc:sldMk cId="223440063" sldId="259"/>
        </pc:sldMkLst>
        <pc:spChg chg="del">
          <ac:chgData name="Stewart Gale" userId="3647ddd2-6040-41ae-a96d-232c23482af8" providerId="ADAL" clId="{4B84548D-CF3A-44E9-8401-6017DB8B79BB}" dt="2023-07-05T07:50:42.418" v="27" actId="478"/>
          <ac:spMkLst>
            <pc:docMk/>
            <pc:sldMk cId="223440063" sldId="259"/>
            <ac:spMk id="2" creationId="{66A27782-9560-F456-F98F-0F43E6010041}"/>
          </ac:spMkLst>
        </pc:spChg>
        <pc:spChg chg="del">
          <ac:chgData name="Stewart Gale" userId="3647ddd2-6040-41ae-a96d-232c23482af8" providerId="ADAL" clId="{4B84548D-CF3A-44E9-8401-6017DB8B79BB}" dt="2023-07-05T07:50:42.418" v="27" actId="478"/>
          <ac:spMkLst>
            <pc:docMk/>
            <pc:sldMk cId="223440063" sldId="259"/>
            <ac:spMk id="3" creationId="{DF911F6C-0D16-579D-E4A8-D3AAA1D0AC74}"/>
          </ac:spMkLst>
        </pc:spChg>
        <pc:picChg chg="add mod modCrop">
          <ac:chgData name="Stewart Gale" userId="3647ddd2-6040-41ae-a96d-232c23482af8" providerId="ADAL" clId="{4B84548D-CF3A-44E9-8401-6017DB8B79BB}" dt="2023-07-05T07:51:11.040" v="37" actId="1076"/>
          <ac:picMkLst>
            <pc:docMk/>
            <pc:sldMk cId="223440063" sldId="259"/>
            <ac:picMk id="5" creationId="{5CB92092-5847-E901-3F48-142CB9BEA976}"/>
          </ac:picMkLst>
        </pc:picChg>
      </pc:sldChg>
      <pc:sldChg chg="addSp delSp modSp new del mod">
        <pc:chgData name="Stewart Gale" userId="3647ddd2-6040-41ae-a96d-232c23482af8" providerId="ADAL" clId="{4B84548D-CF3A-44E9-8401-6017DB8B79BB}" dt="2023-07-05T07:57:36.249" v="68" actId="47"/>
        <pc:sldMkLst>
          <pc:docMk/>
          <pc:sldMk cId="329602592" sldId="260"/>
        </pc:sldMkLst>
        <pc:spChg chg="del">
          <ac:chgData name="Stewart Gale" userId="3647ddd2-6040-41ae-a96d-232c23482af8" providerId="ADAL" clId="{4B84548D-CF3A-44E9-8401-6017DB8B79BB}" dt="2023-07-05T07:51:14.749" v="39" actId="478"/>
          <ac:spMkLst>
            <pc:docMk/>
            <pc:sldMk cId="329602592" sldId="260"/>
            <ac:spMk id="2" creationId="{B1B16CED-5292-D024-5D99-3F512532723D}"/>
          </ac:spMkLst>
        </pc:spChg>
        <pc:spChg chg="del">
          <ac:chgData name="Stewart Gale" userId="3647ddd2-6040-41ae-a96d-232c23482af8" providerId="ADAL" clId="{4B84548D-CF3A-44E9-8401-6017DB8B79BB}" dt="2023-07-05T07:51:14.749" v="39" actId="478"/>
          <ac:spMkLst>
            <pc:docMk/>
            <pc:sldMk cId="329602592" sldId="260"/>
            <ac:spMk id="3" creationId="{80D95BEC-06A4-49A7-3C7E-FB954B9FCB54}"/>
          </ac:spMkLst>
        </pc:spChg>
        <pc:picChg chg="add mod modCrop">
          <ac:chgData name="Stewart Gale" userId="3647ddd2-6040-41ae-a96d-232c23482af8" providerId="ADAL" clId="{4B84548D-CF3A-44E9-8401-6017DB8B79BB}" dt="2023-07-05T07:51:45.233" v="45" actId="1076"/>
          <ac:picMkLst>
            <pc:docMk/>
            <pc:sldMk cId="329602592" sldId="260"/>
            <ac:picMk id="5" creationId="{FC9482D2-59AF-BC68-ABCB-9E17FA94CDD4}"/>
          </ac:picMkLst>
        </pc:picChg>
      </pc:sldChg>
      <pc:sldChg chg="addSp delSp modSp new mod modAnim">
        <pc:chgData name="Stewart Gale" userId="3647ddd2-6040-41ae-a96d-232c23482af8" providerId="ADAL" clId="{4B84548D-CF3A-44E9-8401-6017DB8B79BB}" dt="2023-07-05T07:58:42.380" v="108" actId="1038"/>
        <pc:sldMkLst>
          <pc:docMk/>
          <pc:sldMk cId="492755948" sldId="261"/>
        </pc:sldMkLst>
        <pc:spChg chg="del">
          <ac:chgData name="Stewart Gale" userId="3647ddd2-6040-41ae-a96d-232c23482af8" providerId="ADAL" clId="{4B84548D-CF3A-44E9-8401-6017DB8B79BB}" dt="2023-07-05T07:51:49.059" v="47" actId="478"/>
          <ac:spMkLst>
            <pc:docMk/>
            <pc:sldMk cId="492755948" sldId="261"/>
            <ac:spMk id="2" creationId="{2ECCBC94-98BF-E4FA-34A0-A207FD202AC5}"/>
          </ac:spMkLst>
        </pc:spChg>
        <pc:spChg chg="del">
          <ac:chgData name="Stewart Gale" userId="3647ddd2-6040-41ae-a96d-232c23482af8" providerId="ADAL" clId="{4B84548D-CF3A-44E9-8401-6017DB8B79BB}" dt="2023-07-05T07:51:49.059" v="47" actId="478"/>
          <ac:spMkLst>
            <pc:docMk/>
            <pc:sldMk cId="492755948" sldId="261"/>
            <ac:spMk id="3" creationId="{61EC16FF-BF92-F83B-F08A-8381BEC5D7AD}"/>
          </ac:spMkLst>
        </pc:spChg>
        <pc:spChg chg="add del">
          <ac:chgData name="Stewart Gale" userId="3647ddd2-6040-41ae-a96d-232c23482af8" providerId="ADAL" clId="{4B84548D-CF3A-44E9-8401-6017DB8B79BB}" dt="2023-07-05T07:56:48.918" v="62" actId="478"/>
          <ac:spMkLst>
            <pc:docMk/>
            <pc:sldMk cId="492755948" sldId="261"/>
            <ac:spMk id="7" creationId="{1B63FB10-E08E-97C7-094E-9625E2D69D50}"/>
          </ac:spMkLst>
        </pc:spChg>
        <pc:spChg chg="add mod">
          <ac:chgData name="Stewart Gale" userId="3647ddd2-6040-41ae-a96d-232c23482af8" providerId="ADAL" clId="{4B84548D-CF3A-44E9-8401-6017DB8B79BB}" dt="2023-07-05T07:58:42.380" v="108" actId="1038"/>
          <ac:spMkLst>
            <pc:docMk/>
            <pc:sldMk cId="492755948" sldId="261"/>
            <ac:spMk id="8" creationId="{138B2C40-CD05-7E92-FB80-6F74BF205838}"/>
          </ac:spMkLst>
        </pc:spChg>
        <pc:spChg chg="add mod">
          <ac:chgData name="Stewart Gale" userId="3647ddd2-6040-41ae-a96d-232c23482af8" providerId="ADAL" clId="{4B84548D-CF3A-44E9-8401-6017DB8B79BB}" dt="2023-07-05T07:58:42.380" v="108" actId="1038"/>
          <ac:spMkLst>
            <pc:docMk/>
            <pc:sldMk cId="492755948" sldId="261"/>
            <ac:spMk id="9" creationId="{7CAFF39B-1093-B6AC-F0BE-D378B5884FAA}"/>
          </ac:spMkLst>
        </pc:spChg>
        <pc:spChg chg="add mod">
          <ac:chgData name="Stewart Gale" userId="3647ddd2-6040-41ae-a96d-232c23482af8" providerId="ADAL" clId="{4B84548D-CF3A-44E9-8401-6017DB8B79BB}" dt="2023-07-05T07:58:42.380" v="108" actId="1038"/>
          <ac:spMkLst>
            <pc:docMk/>
            <pc:sldMk cId="492755948" sldId="261"/>
            <ac:spMk id="10" creationId="{E8E7C0DB-C618-24DD-3143-1840FF538C6D}"/>
          </ac:spMkLst>
        </pc:spChg>
        <pc:spChg chg="add mod">
          <ac:chgData name="Stewart Gale" userId="3647ddd2-6040-41ae-a96d-232c23482af8" providerId="ADAL" clId="{4B84548D-CF3A-44E9-8401-6017DB8B79BB}" dt="2023-07-05T07:58:42.380" v="108" actId="1038"/>
          <ac:spMkLst>
            <pc:docMk/>
            <pc:sldMk cId="492755948" sldId="261"/>
            <ac:spMk id="11" creationId="{62F850BD-09F9-85C3-0B1D-67A008708C49}"/>
          </ac:spMkLst>
        </pc:spChg>
        <pc:spChg chg="add mod">
          <ac:chgData name="Stewart Gale" userId="3647ddd2-6040-41ae-a96d-232c23482af8" providerId="ADAL" clId="{4B84548D-CF3A-44E9-8401-6017DB8B79BB}" dt="2023-07-05T07:58:42.380" v="108" actId="1038"/>
          <ac:spMkLst>
            <pc:docMk/>
            <pc:sldMk cId="492755948" sldId="261"/>
            <ac:spMk id="12" creationId="{BC3213E4-820E-BFB1-BABD-5C8A1B73B99C}"/>
          </ac:spMkLst>
        </pc:spChg>
        <pc:spChg chg="add mod">
          <ac:chgData name="Stewart Gale" userId="3647ddd2-6040-41ae-a96d-232c23482af8" providerId="ADAL" clId="{4B84548D-CF3A-44E9-8401-6017DB8B79BB}" dt="2023-07-05T07:58:42.380" v="108" actId="1038"/>
          <ac:spMkLst>
            <pc:docMk/>
            <pc:sldMk cId="492755948" sldId="261"/>
            <ac:spMk id="13" creationId="{0D07D5E1-35C4-DA5F-DD63-CAA6D9AFF11C}"/>
          </ac:spMkLst>
        </pc:spChg>
        <pc:picChg chg="add mod modCrop">
          <ac:chgData name="Stewart Gale" userId="3647ddd2-6040-41ae-a96d-232c23482af8" providerId="ADAL" clId="{4B84548D-CF3A-44E9-8401-6017DB8B79BB}" dt="2023-07-05T07:58:42.380" v="108" actId="1038"/>
          <ac:picMkLst>
            <pc:docMk/>
            <pc:sldMk cId="492755948" sldId="261"/>
            <ac:picMk id="5" creationId="{22B9F1CF-0839-495B-3E5E-8B08C6E86D38}"/>
          </ac:picMkLst>
        </pc:picChg>
        <pc:picChg chg="add mod modCrop">
          <ac:chgData name="Stewart Gale" userId="3647ddd2-6040-41ae-a96d-232c23482af8" providerId="ADAL" clId="{4B84548D-CF3A-44E9-8401-6017DB8B79BB}" dt="2023-07-05T07:58:42.380" v="108" actId="1038"/>
          <ac:picMkLst>
            <pc:docMk/>
            <pc:sldMk cId="492755948" sldId="261"/>
            <ac:picMk id="6" creationId="{4968665C-CD81-0BC9-2975-9431C31D82F5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4A461-B439-5981-1DBD-448037D3D2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1EAA8F-3175-CE1D-11D7-B50DD28BD4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BE733A-823C-1C33-FA70-03D6E77276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0E23-D120-4C9A-8295-652AEBA0AF54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863182-2876-11B6-A115-C69540D4E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9F9C6F-87A2-1722-97D6-29082D227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1FE5F-F60D-4BC5-AEDE-002BA32495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2703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34DE1-0458-0F11-8CA9-367CD55053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60AAEA-ABCC-18ED-D11A-1B274295AB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4184B5-C889-DC09-67A4-987BDC7B8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0E23-D120-4C9A-8295-652AEBA0AF54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060219-105D-3718-5D3E-154E8B30E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9F2268-255B-AA35-99E0-16FF20FE2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1FE5F-F60D-4BC5-AEDE-002BA32495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1042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5ACE6E9-ED39-A735-E7B6-1669D024EA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96D946-BC31-333F-57BB-90B579BB73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BE55D6-169F-83FF-13F0-6B1273EA2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0E23-D120-4C9A-8295-652AEBA0AF54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D56DB6-2922-1E70-E9AD-D298ABC25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403AB3-36EF-5BA5-E138-F464CE5DF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1FE5F-F60D-4BC5-AEDE-002BA32495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4783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CA2E7-A427-86AC-076A-4D3875A8B4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6EF2A-9A4A-682D-7615-1D58B753AA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52A5AB-0ADC-1318-DD8C-23A92786A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0E23-D120-4C9A-8295-652AEBA0AF54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774097-AB10-E168-BC23-F8BEF2290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A45AB6-BDB1-3649-42A7-5A4A55967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1FE5F-F60D-4BC5-AEDE-002BA32495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1972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2B1771-D3A3-A251-974F-55C43A198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12EE11-0F88-3525-487E-24591495A6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94A1D4-AE98-E9BD-1330-90F0B836E3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0E23-D120-4C9A-8295-652AEBA0AF54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1E1E18-3DFC-D1BA-AC1F-6DBA654A8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017682-A47B-7BB6-4588-C89F67137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1FE5F-F60D-4BC5-AEDE-002BA32495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1817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55045-6DC0-1DE0-ADB8-228F355E9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2AD863-4FB8-86C0-B48B-BE204CAE34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EB27E5-E004-B282-A467-2E7A29D75A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D8E3B8-33C4-171D-80B3-A11D5E304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0E23-D120-4C9A-8295-652AEBA0AF54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943E0C-49C3-068A-CADD-257EB69C4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508BCD-DDCA-5175-1043-D5D6776EE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1FE5F-F60D-4BC5-AEDE-002BA32495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7765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BE2E82-A9F1-BC81-4051-6DB8EE58A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8A0F8D-B7AD-675A-E927-E116B1FA64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FB47DB-B3D9-0B6A-EB7D-BAE70FC11C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B06AB4-2671-85D9-B11F-677525CBD1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E0A883-08EC-D8E9-0007-EEAD08746C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B93A7CF-74BD-C952-B9AD-AA551CDF1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0E23-D120-4C9A-8295-652AEBA0AF54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FB19245-E4D8-1AED-E41B-513CDB261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CA61EE-AB9B-32AB-974F-586CCE949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1FE5F-F60D-4BC5-AEDE-002BA32495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9879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D4DB8-E714-B301-6923-16E2A3CA4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3AE7254-A653-1E27-B92B-52CF6C46E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0E23-D120-4C9A-8295-652AEBA0AF54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A8693C-56D6-8D08-C84F-AD020C833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F0E971-A679-FE77-CC92-939B65B66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1FE5F-F60D-4BC5-AEDE-002BA32495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48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80A37C-600F-57DD-C5B1-794FEED0A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0E23-D120-4C9A-8295-652AEBA0AF54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8F2A06C-A754-B4BB-984E-F1C7CE7DE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D124BC-C0A3-78A9-5309-029F7398F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1FE5F-F60D-4BC5-AEDE-002BA32495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2946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22D28D-CEC3-5E17-17F9-0AEFCCB1A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DA52CC-EC50-C2CC-73BA-EF144DC86C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3B5F59-1D71-79E0-3734-D9642E5147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1AF9AD-AE90-908A-2DCB-AF3AF36F9D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0E23-D120-4C9A-8295-652AEBA0AF54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7AB794-1BED-8FBE-FD70-81A0ADC0E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6EEE18-A381-EBFB-E11A-E95C298C2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1FE5F-F60D-4BC5-AEDE-002BA32495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1477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CB738-311F-0756-8C9C-C9377C2A4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41D427B-FBA3-C2EC-939E-1778AC22DA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76D195-A591-EBAC-9C62-EA9CCA9D84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D5B5CE-847D-99C2-2AD5-DE633678B5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0E23-D120-4C9A-8295-652AEBA0AF54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C52DE3-A1CB-1D3C-AC37-1BA6B4600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268993-0E00-904E-CF23-C23FD1BB0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1FE5F-F60D-4BC5-AEDE-002BA32495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5304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4B4D7A-6B22-D6FA-EB94-1298B07D5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FC573D-D9B0-1A9D-AFC2-85AB55AAAB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19F7D3-7764-F576-C2CE-C4D7AA8E54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980E23-D120-4C9A-8295-652AEBA0AF54}" type="datetimeFigureOut">
              <a:rPr lang="en-GB" smtClean="0"/>
              <a:t>05/07/2023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B5098C-02D6-52EA-E239-6194BA3F8A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F03621-0EB1-723D-96CB-ECB604D93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31FE5F-F60D-4BC5-AEDE-002BA32495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7838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2B9F1CF-0839-495B-3E5E-8B08C6E86D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519" t="40108" r="50000" b="32169"/>
          <a:stretch/>
        </p:blipFill>
        <p:spPr>
          <a:xfrm>
            <a:off x="1459752" y="228599"/>
            <a:ext cx="9549581" cy="425491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968665C-CD81-0BC9-2975-9431C31D82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519" t="77825" r="50000" b="13656"/>
          <a:stretch/>
        </p:blipFill>
        <p:spPr>
          <a:xfrm>
            <a:off x="515855" y="4918587"/>
            <a:ext cx="11149372" cy="1526458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38B2C40-CD05-7E92-FB80-6F74BF205838}"/>
              </a:ext>
            </a:extLst>
          </p:cNvPr>
          <p:cNvSpPr/>
          <p:nvPr/>
        </p:nvSpPr>
        <p:spPr>
          <a:xfrm>
            <a:off x="8741954" y="5187350"/>
            <a:ext cx="2267379" cy="759125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CAFF39B-1093-B6AC-F0BE-D378B5884FAA}"/>
              </a:ext>
            </a:extLst>
          </p:cNvPr>
          <p:cNvSpPr/>
          <p:nvPr/>
        </p:nvSpPr>
        <p:spPr>
          <a:xfrm>
            <a:off x="3137660" y="1259458"/>
            <a:ext cx="4988943" cy="540588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8E7C0DB-C618-24DD-3143-1840FF538C6D}"/>
              </a:ext>
            </a:extLst>
          </p:cNvPr>
          <p:cNvSpPr/>
          <p:nvPr/>
        </p:nvSpPr>
        <p:spPr>
          <a:xfrm>
            <a:off x="3137660" y="1900687"/>
            <a:ext cx="6193766" cy="540588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2F850BD-09F9-85C3-0B1D-67A008708C49}"/>
              </a:ext>
            </a:extLst>
          </p:cNvPr>
          <p:cNvSpPr/>
          <p:nvPr/>
        </p:nvSpPr>
        <p:spPr>
          <a:xfrm>
            <a:off x="3137660" y="2541916"/>
            <a:ext cx="6193766" cy="540588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C3213E4-820E-BFB1-BABD-5C8A1B73B99C}"/>
              </a:ext>
            </a:extLst>
          </p:cNvPr>
          <p:cNvSpPr/>
          <p:nvPr/>
        </p:nvSpPr>
        <p:spPr>
          <a:xfrm>
            <a:off x="3171936" y="3158706"/>
            <a:ext cx="7531089" cy="540588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D07D5E1-35C4-DA5F-DD63-CAA6D9AFF11C}"/>
              </a:ext>
            </a:extLst>
          </p:cNvPr>
          <p:cNvSpPr/>
          <p:nvPr/>
        </p:nvSpPr>
        <p:spPr>
          <a:xfrm>
            <a:off x="3171935" y="3799054"/>
            <a:ext cx="6645445" cy="540588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2755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</cp:revision>
  <dcterms:created xsi:type="dcterms:W3CDTF">2023-07-05T07:47:12Z</dcterms:created>
  <dcterms:modified xsi:type="dcterms:W3CDTF">2023-07-05T07:58:43Z</dcterms:modified>
</cp:coreProperties>
</file>