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861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363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753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502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20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276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868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489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11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188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96B63-1FD2-4033-A073-ECB2855B8720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20EF5-EB97-4D62-8243-51A80B60E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39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01" t="32939" r="62313" b="43320"/>
          <a:stretch/>
        </p:blipFill>
        <p:spPr>
          <a:xfrm>
            <a:off x="410098" y="293274"/>
            <a:ext cx="5325685" cy="34891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93718" y="3918872"/>
            <a:ext cx="114715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</a:t>
            </a:r>
            <a:endParaRPr lang="en-GB" sz="4000" dirty="0" smtClean="0"/>
          </a:p>
          <a:p>
            <a:pPr algn="ctr"/>
            <a:r>
              <a:rPr lang="en-GB" sz="4000" dirty="0"/>
              <a:t>o</a:t>
            </a:r>
            <a:r>
              <a:rPr lang="en-GB" sz="4000" dirty="0" smtClean="0"/>
              <a:t>f correct </a:t>
            </a:r>
            <a:r>
              <a:rPr lang="en-GB" sz="4000" dirty="0" smtClean="0"/>
              <a:t>answers?</a:t>
            </a:r>
            <a:endParaRPr lang="en-GB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864526" y="5432089"/>
            <a:ext cx="104851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41600" t="34163" r="35961" b="46037"/>
          <a:stretch/>
        </p:blipFill>
        <p:spPr>
          <a:xfrm>
            <a:off x="6145878" y="293274"/>
            <a:ext cx="5619403" cy="34891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136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71651" y="2006138"/>
            <a:ext cx="80245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19269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01" t="32939" r="62313" b="43320"/>
          <a:stretch/>
        </p:blipFill>
        <p:spPr>
          <a:xfrm>
            <a:off x="293719" y="163719"/>
            <a:ext cx="5325685" cy="34891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70313" y="4561723"/>
            <a:ext cx="103576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</a:t>
            </a:r>
            <a:endParaRPr lang="en-GB" sz="4000" dirty="0" smtClean="0"/>
          </a:p>
          <a:p>
            <a:pPr algn="ctr"/>
            <a:r>
              <a:rPr lang="en-GB" sz="4000" dirty="0" smtClean="0"/>
              <a:t>of correct </a:t>
            </a:r>
            <a:r>
              <a:rPr lang="en-GB" sz="4000" dirty="0" smtClean="0"/>
              <a:t>answers?</a:t>
            </a:r>
            <a:endParaRPr lang="en-GB" sz="4000" dirty="0"/>
          </a:p>
        </p:txBody>
      </p:sp>
      <p:sp>
        <p:nvSpPr>
          <p:cNvPr id="11" name="Rectangle 10"/>
          <p:cNvSpPr/>
          <p:nvPr/>
        </p:nvSpPr>
        <p:spPr>
          <a:xfrm>
            <a:off x="293718" y="163719"/>
            <a:ext cx="5325686" cy="34891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1600" t="34163" r="35961" b="46037"/>
          <a:stretch/>
        </p:blipFill>
        <p:spPr>
          <a:xfrm>
            <a:off x="6096001" y="163719"/>
            <a:ext cx="5619403" cy="34891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4793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01" t="32939" r="62313" b="43320"/>
          <a:stretch/>
        </p:blipFill>
        <p:spPr>
          <a:xfrm>
            <a:off x="811734" y="289920"/>
            <a:ext cx="6166515" cy="40023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1415" r="68851"/>
          <a:stretch/>
        </p:blipFill>
        <p:spPr>
          <a:xfrm>
            <a:off x="1259530" y="4292220"/>
            <a:ext cx="5270925" cy="23063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256542" y="1729433"/>
            <a:ext cx="4439590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dirty="0" smtClean="0"/>
              <a:t>B</a:t>
            </a:r>
          </a:p>
          <a:p>
            <a:pPr algn="ctr"/>
            <a:r>
              <a:rPr lang="en-US" sz="4000" dirty="0" smtClean="0"/>
              <a:t>The student has substituted in </a:t>
            </a:r>
          </a:p>
          <a:p>
            <a:pPr algn="ctr"/>
            <a:r>
              <a:rPr lang="en-US" sz="4000" dirty="0" smtClean="0"/>
              <a:t>y = 3 and found z.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1510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638" t="32939" r="34781" b="43320"/>
          <a:stretch/>
        </p:blipFill>
        <p:spPr>
          <a:xfrm>
            <a:off x="580029" y="154675"/>
            <a:ext cx="6707876" cy="4318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3521" t="61474" r="34366" b="-1"/>
          <a:stretch/>
        </p:blipFill>
        <p:spPr>
          <a:xfrm>
            <a:off x="1303361" y="4421683"/>
            <a:ext cx="5370395" cy="22758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97088" y="1626699"/>
            <a:ext cx="4578825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dirty="0" smtClean="0"/>
              <a:t>D</a:t>
            </a:r>
          </a:p>
          <a:p>
            <a:pPr algn="ctr"/>
            <a:r>
              <a:rPr lang="en-US" sz="3200" dirty="0" smtClean="0"/>
              <a:t>G = 1 + 6 (not 1 - 6), </a:t>
            </a:r>
          </a:p>
          <a:p>
            <a:pPr algn="ctr"/>
            <a:r>
              <a:rPr lang="en-US" sz="3200" dirty="0" smtClean="0"/>
              <a:t>so the answer is 7 (not -5).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8660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68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2019-10-29T15:21:15Z</dcterms:created>
  <dcterms:modified xsi:type="dcterms:W3CDTF">2019-11-05T18:32:28Z</dcterms:modified>
</cp:coreProperties>
</file>