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4" r:id="rId3"/>
    <p:sldId id="276" r:id="rId4"/>
    <p:sldId id="275" r:id="rId5"/>
    <p:sldId id="263" r:id="rId6"/>
    <p:sldId id="279" r:id="rId7"/>
    <p:sldId id="280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BFA7BE-DB31-44B1-B20F-C8D718C903CA}" v="25" dt="2021-11-15T06:21:26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DBFA7BE-DB31-44B1-B20F-C8D718C903CA}"/>
    <pc:docChg chg="undo custSel addSld delSld modSld sldOrd">
      <pc:chgData name="Stewart Gale" userId="3647ddd2-6040-41ae-a96d-232c23482af8" providerId="ADAL" clId="{3DBFA7BE-DB31-44B1-B20F-C8D718C903CA}" dt="2021-11-15T06:21:34.651" v="82" actId="1076"/>
      <pc:docMkLst>
        <pc:docMk/>
      </pc:docMkLst>
      <pc:sldChg chg="delSp modSp del mod">
        <pc:chgData name="Stewart Gale" userId="3647ddd2-6040-41ae-a96d-232c23482af8" providerId="ADAL" clId="{3DBFA7BE-DB31-44B1-B20F-C8D718C903CA}" dt="2021-11-15T04:40:26.634" v="19" actId="47"/>
        <pc:sldMkLst>
          <pc:docMk/>
          <pc:sldMk cId="4139472061" sldId="261"/>
        </pc:sldMkLst>
        <pc:spChg chg="del">
          <ac:chgData name="Stewart Gale" userId="3647ddd2-6040-41ae-a96d-232c23482af8" providerId="ADAL" clId="{3DBFA7BE-DB31-44B1-B20F-C8D718C903CA}" dt="2021-09-20T18:00:23.485" v="13" actId="478"/>
          <ac:spMkLst>
            <pc:docMk/>
            <pc:sldMk cId="4139472061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09-20T18:00:27.262" v="14" actId="1076"/>
          <ac:spMkLst>
            <pc:docMk/>
            <pc:sldMk cId="4139472061" sldId="261"/>
            <ac:spMk id="14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09-20T18:00:27.262" v="14" actId="1076"/>
          <ac:spMkLst>
            <pc:docMk/>
            <pc:sldMk cId="4139472061" sldId="261"/>
            <ac:spMk id="15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09-20T18:00:27.262" v="14" actId="1076"/>
          <ac:spMkLst>
            <pc:docMk/>
            <pc:sldMk cId="4139472061" sldId="261"/>
            <ac:spMk id="16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09-20T18:00:27.262" v="14" actId="1076"/>
          <ac:spMkLst>
            <pc:docMk/>
            <pc:sldMk cId="4139472061" sldId="261"/>
            <ac:spMk id="17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09-20T18:00:27.262" v="14" actId="1076"/>
          <ac:spMkLst>
            <pc:docMk/>
            <pc:sldMk cId="4139472061" sldId="261"/>
            <ac:spMk id="18" creationId="{00000000-0000-0000-0000-000000000000}"/>
          </ac:spMkLst>
        </pc:spChg>
      </pc:sldChg>
      <pc:sldChg chg="del">
        <pc:chgData name="Stewart Gale" userId="3647ddd2-6040-41ae-a96d-232c23482af8" providerId="ADAL" clId="{3DBFA7BE-DB31-44B1-B20F-C8D718C903CA}" dt="2021-11-15T04:40:24.936" v="18" actId="47"/>
        <pc:sldMkLst>
          <pc:docMk/>
          <pc:sldMk cId="737394861" sldId="262"/>
        </pc:sldMkLst>
      </pc:sldChg>
      <pc:sldChg chg="addSp delSp modSp mod delAnim modAnim">
        <pc:chgData name="Stewart Gale" userId="3647ddd2-6040-41ae-a96d-232c23482af8" providerId="ADAL" clId="{3DBFA7BE-DB31-44B1-B20F-C8D718C903CA}" dt="2021-11-15T06:19:50.353" v="55" actId="403"/>
        <pc:sldMkLst>
          <pc:docMk/>
          <pc:sldMk cId="193462204" sldId="263"/>
        </pc:sldMkLst>
        <pc:spChg chg="add mod">
          <ac:chgData name="Stewart Gale" userId="3647ddd2-6040-41ae-a96d-232c23482af8" providerId="ADAL" clId="{3DBFA7BE-DB31-44B1-B20F-C8D718C903CA}" dt="2021-11-15T06:19:33.580" v="51" actId="2711"/>
          <ac:spMkLst>
            <pc:docMk/>
            <pc:sldMk cId="193462204" sldId="263"/>
            <ac:spMk id="8" creationId="{3C9F4D6C-6736-48E3-97BE-A1DD7F2B7633}"/>
          </ac:spMkLst>
        </pc:spChg>
        <pc:spChg chg="add mod">
          <ac:chgData name="Stewart Gale" userId="3647ddd2-6040-41ae-a96d-232c23482af8" providerId="ADAL" clId="{3DBFA7BE-DB31-44B1-B20F-C8D718C903CA}" dt="2021-11-15T06:19:50.353" v="55" actId="403"/>
          <ac:spMkLst>
            <pc:docMk/>
            <pc:sldMk cId="193462204" sldId="263"/>
            <ac:spMk id="9" creationId="{3FDC9999-E50E-4CD1-BB5D-037C5CF44D7B}"/>
          </ac:spMkLst>
        </pc:spChg>
        <pc:spChg chg="mod">
          <ac:chgData name="Stewart Gale" userId="3647ddd2-6040-41ae-a96d-232c23482af8" providerId="ADAL" clId="{3DBFA7BE-DB31-44B1-B20F-C8D718C903CA}" dt="2021-11-15T06:19:03.544" v="39" actId="1076"/>
          <ac:spMkLst>
            <pc:docMk/>
            <pc:sldMk cId="193462204" sldId="263"/>
            <ac:spMk id="14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6:19:03.544" v="39" actId="1076"/>
          <ac:spMkLst>
            <pc:docMk/>
            <pc:sldMk cId="193462204" sldId="263"/>
            <ac:spMk id="15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11-15T06:18:59.170" v="38" actId="478"/>
          <ac:spMkLst>
            <pc:docMk/>
            <pc:sldMk cId="193462204" sldId="263"/>
            <ac:spMk id="16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11-15T06:18:59.170" v="38" actId="478"/>
          <ac:spMkLst>
            <pc:docMk/>
            <pc:sldMk cId="193462204" sldId="263"/>
            <ac:spMk id="17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11-15T06:18:59.170" v="38" actId="478"/>
          <ac:spMkLst>
            <pc:docMk/>
            <pc:sldMk cId="193462204" sldId="263"/>
            <ac:spMk id="18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11-15T06:18:59.170" v="38" actId="478"/>
          <ac:spMkLst>
            <pc:docMk/>
            <pc:sldMk cId="193462204" sldId="263"/>
            <ac:spMk id="19" creationId="{00000000-0000-0000-0000-000000000000}"/>
          </ac:spMkLst>
        </pc:spChg>
      </pc:sldChg>
      <pc:sldChg chg="modSp mod modAnim">
        <pc:chgData name="Stewart Gale" userId="3647ddd2-6040-41ae-a96d-232c23482af8" providerId="ADAL" clId="{3DBFA7BE-DB31-44B1-B20F-C8D718C903CA}" dt="2021-11-15T04:40:08.125" v="16"/>
        <pc:sldMkLst>
          <pc:docMk/>
          <pc:sldMk cId="3379785412" sldId="277"/>
        </pc:sldMkLst>
        <pc:spChg chg="mod">
          <ac:chgData name="Stewart Gale" userId="3647ddd2-6040-41ae-a96d-232c23482af8" providerId="ADAL" clId="{3DBFA7BE-DB31-44B1-B20F-C8D718C903CA}" dt="2021-11-15T04:40:02.904" v="15" actId="1076"/>
          <ac:spMkLst>
            <pc:docMk/>
            <pc:sldMk cId="3379785412" sldId="277"/>
            <ac:spMk id="6" creationId="{00000000-0000-0000-0000-000000000000}"/>
          </ac:spMkLst>
        </pc:spChg>
      </pc:sldChg>
      <pc:sldChg chg="delSp modSp add mod ord delAnim">
        <pc:chgData name="Stewart Gale" userId="3647ddd2-6040-41ae-a96d-232c23482af8" providerId="ADAL" clId="{3DBFA7BE-DB31-44B1-B20F-C8D718C903CA}" dt="2021-09-20T18:00:18.914" v="12" actId="1076"/>
        <pc:sldMkLst>
          <pc:docMk/>
          <pc:sldMk cId="3906128597" sldId="278"/>
        </pc:sldMkLst>
        <pc:spChg chg="mod">
          <ac:chgData name="Stewart Gale" userId="3647ddd2-6040-41ae-a96d-232c23482af8" providerId="ADAL" clId="{3DBFA7BE-DB31-44B1-B20F-C8D718C903CA}" dt="2021-09-20T18:00:18.914" v="12" actId="1076"/>
          <ac:spMkLst>
            <pc:docMk/>
            <pc:sldMk cId="3906128597" sldId="278"/>
            <ac:spMk id="4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09-20T18:00:02.508" v="3" actId="478"/>
          <ac:spMkLst>
            <pc:docMk/>
            <pc:sldMk cId="3906128597" sldId="278"/>
            <ac:spMk id="14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09-20T18:00:02.508" v="3" actId="478"/>
          <ac:spMkLst>
            <pc:docMk/>
            <pc:sldMk cId="3906128597" sldId="278"/>
            <ac:spMk id="15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09-20T18:00:02.508" v="3" actId="478"/>
          <ac:spMkLst>
            <pc:docMk/>
            <pc:sldMk cId="3906128597" sldId="278"/>
            <ac:spMk id="16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09-20T18:00:02.508" v="3" actId="478"/>
          <ac:spMkLst>
            <pc:docMk/>
            <pc:sldMk cId="3906128597" sldId="278"/>
            <ac:spMk id="17" creationId="{00000000-0000-0000-0000-000000000000}"/>
          </ac:spMkLst>
        </pc:spChg>
        <pc:spChg chg="del">
          <ac:chgData name="Stewart Gale" userId="3647ddd2-6040-41ae-a96d-232c23482af8" providerId="ADAL" clId="{3DBFA7BE-DB31-44B1-B20F-C8D718C903CA}" dt="2021-09-20T18:00:02.508" v="3" actId="478"/>
          <ac:spMkLst>
            <pc:docMk/>
            <pc:sldMk cId="3906128597" sldId="278"/>
            <ac:spMk id="18" creationId="{00000000-0000-0000-0000-000000000000}"/>
          </ac:spMkLst>
        </pc:spChg>
      </pc:sldChg>
      <pc:sldChg chg="addSp modSp add mod modAnim">
        <pc:chgData name="Stewart Gale" userId="3647ddd2-6040-41ae-a96d-232c23482af8" providerId="ADAL" clId="{3DBFA7BE-DB31-44B1-B20F-C8D718C903CA}" dt="2021-11-15T04:41:30.403" v="37"/>
        <pc:sldMkLst>
          <pc:docMk/>
          <pc:sldMk cId="1316900824" sldId="279"/>
        </pc:sldMkLst>
        <pc:spChg chg="add mod">
          <ac:chgData name="Stewart Gale" userId="3647ddd2-6040-41ae-a96d-232c23482af8" providerId="ADAL" clId="{3DBFA7BE-DB31-44B1-B20F-C8D718C903CA}" dt="2021-11-15T04:41:24.109" v="36" actId="1076"/>
          <ac:spMkLst>
            <pc:docMk/>
            <pc:sldMk cId="1316900824" sldId="279"/>
            <ac:spMk id="7" creationId="{6AE8E0F4-8A66-4044-8D80-795611D31BCD}"/>
          </ac:spMkLst>
        </pc:spChg>
        <pc:spChg chg="mod">
          <ac:chgData name="Stewart Gale" userId="3647ddd2-6040-41ae-a96d-232c23482af8" providerId="ADAL" clId="{3DBFA7BE-DB31-44B1-B20F-C8D718C903CA}" dt="2021-11-15T04:41:07.724" v="32" actId="1076"/>
          <ac:spMkLst>
            <pc:docMk/>
            <pc:sldMk cId="1316900824" sldId="279"/>
            <ac:spMk id="14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4:41:07.724" v="32" actId="1076"/>
          <ac:spMkLst>
            <pc:docMk/>
            <pc:sldMk cId="1316900824" sldId="279"/>
            <ac:spMk id="15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4:41:07.724" v="32" actId="1076"/>
          <ac:spMkLst>
            <pc:docMk/>
            <pc:sldMk cId="1316900824" sldId="279"/>
            <ac:spMk id="16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4:41:16.246" v="33" actId="1076"/>
          <ac:spMkLst>
            <pc:docMk/>
            <pc:sldMk cId="1316900824" sldId="279"/>
            <ac:spMk id="17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4:41:19.188" v="34" actId="1076"/>
          <ac:spMkLst>
            <pc:docMk/>
            <pc:sldMk cId="1316900824" sldId="279"/>
            <ac:spMk id="18" creationId="{00000000-0000-0000-0000-000000000000}"/>
          </ac:spMkLst>
        </pc:spChg>
      </pc:sldChg>
      <pc:sldChg chg="addSp modSp add mod">
        <pc:chgData name="Stewart Gale" userId="3647ddd2-6040-41ae-a96d-232c23482af8" providerId="ADAL" clId="{3DBFA7BE-DB31-44B1-B20F-C8D718C903CA}" dt="2021-11-15T06:21:34.651" v="82" actId="1076"/>
        <pc:sldMkLst>
          <pc:docMk/>
          <pc:sldMk cId="4288814028" sldId="280"/>
        </pc:sldMkLst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7" creationId="{6AE8E0F4-8A66-4044-8D80-795611D31BCD}"/>
          </ac:spMkLst>
        </pc:spChg>
        <pc:spChg chg="add 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8" creationId="{DD426C93-DF61-4515-B1DA-F594C815C99E}"/>
          </ac:spMkLst>
        </pc:spChg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14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15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16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17" creationId="{00000000-0000-0000-0000-000000000000}"/>
          </ac:spMkLst>
        </pc:spChg>
        <pc:spChg chg="mod">
          <ac:chgData name="Stewart Gale" userId="3647ddd2-6040-41ae-a96d-232c23482af8" providerId="ADAL" clId="{3DBFA7BE-DB31-44B1-B20F-C8D718C903CA}" dt="2021-11-15T06:21:34.651" v="82" actId="1076"/>
          <ac:spMkLst>
            <pc:docMk/>
            <pc:sldMk cId="4288814028" sldId="280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220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16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60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278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036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10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610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607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342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36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CEE96-33BF-4185-BDB5-C9B5B48BDB98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2A555-011B-4337-A40E-D65F8BD08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335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7323" y="1734223"/>
            <a:ext cx="1137735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Expand Brackets</a:t>
            </a:r>
            <a:r>
              <a:rPr lang="en-US" sz="9600" b="1" u="sng" dirty="0"/>
              <a:t> </a:t>
            </a:r>
          </a:p>
          <a:p>
            <a:pPr algn="ctr"/>
            <a:r>
              <a:rPr lang="en-US" sz="9600" b="1" dirty="0"/>
              <a:t>(Single Bracket)</a:t>
            </a:r>
            <a:endParaRPr lang="en-GB" sz="9600" b="1" dirty="0"/>
          </a:p>
        </p:txBody>
      </p:sp>
    </p:spTree>
    <p:extLst>
      <p:ext uri="{BB962C8B-B14F-4D97-AF65-F5344CB8AC3E}">
        <p14:creationId xmlns:p14="http://schemas.microsoft.com/office/powerpoint/2010/main" val="3906128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9940" y="1916954"/>
            <a:ext cx="701872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i="0" u="none" strike="noStrike" dirty="0">
                <a:solidFill>
                  <a:srgbClr val="FF00FF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B050"/>
                </a:solidFill>
                <a:latin typeface="Calibri" panose="020F0502020204030204" pitchFamily="34" charset="0"/>
              </a:rPr>
              <a:t>–5</a:t>
            </a:r>
            <a:r>
              <a:rPr lang="en-GB" sz="16600" i="0" u="none" strike="noStrike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7852756" y="1916954"/>
            <a:ext cx="385156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latin typeface="Calibri" panose="020F0502020204030204" pitchFamily="34" charset="0"/>
              </a:rPr>
              <a:t>–</a:t>
            </a:r>
            <a:r>
              <a:rPr lang="en-GB" sz="16600" i="0" u="none" strike="noStrike" dirty="0"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latin typeface="Calibri" panose="020F0502020204030204" pitchFamily="34" charset="0"/>
              </a:rPr>
              <a:t>0</a:t>
            </a:r>
            <a:endParaRPr lang="en-GB" sz="16600" dirty="0"/>
          </a:p>
        </p:txBody>
      </p:sp>
    </p:spTree>
    <p:extLst>
      <p:ext uri="{BB962C8B-B14F-4D97-AF65-F5344CB8AC3E}">
        <p14:creationId xmlns:p14="http://schemas.microsoft.com/office/powerpoint/2010/main" val="137250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89940" y="1916954"/>
            <a:ext cx="701872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FF00FF"/>
                </a:solidFill>
                <a:latin typeface="Calibri" panose="020F0502020204030204" pitchFamily="34" charset="0"/>
              </a:rPr>
              <a:t>–</a:t>
            </a:r>
            <a:r>
              <a:rPr lang="en-GB" sz="16600" i="0" u="none" strike="noStrike" dirty="0">
                <a:solidFill>
                  <a:srgbClr val="FF00FF"/>
                </a:solidFill>
                <a:effectLst/>
                <a:latin typeface="Calibri" panose="020F0502020204030204" pitchFamily="34" charset="0"/>
              </a:rPr>
              <a:t>2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B050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7852756" y="1916954"/>
            <a:ext cx="385156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latin typeface="Calibri" panose="020F0502020204030204" pitchFamily="34" charset="0"/>
              </a:rPr>
              <a:t>–</a:t>
            </a:r>
            <a:r>
              <a:rPr lang="en-GB" sz="16600" i="0" u="none" strike="noStrike" dirty="0"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latin typeface="Calibri" panose="020F0502020204030204" pitchFamily="34" charset="0"/>
              </a:rPr>
              <a:t>0</a:t>
            </a:r>
            <a:endParaRPr lang="en-GB" sz="16600" dirty="0"/>
          </a:p>
        </p:txBody>
      </p:sp>
    </p:spTree>
    <p:extLst>
      <p:ext uri="{BB962C8B-B14F-4D97-AF65-F5344CB8AC3E}">
        <p14:creationId xmlns:p14="http://schemas.microsoft.com/office/powerpoint/2010/main" val="308149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33780" y="1855993"/>
            <a:ext cx="786662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FF00FF"/>
                </a:solidFill>
                <a:latin typeface="Calibri" panose="020F0502020204030204" pitchFamily="34" charset="0"/>
              </a:rPr>
              <a:t>–</a:t>
            </a:r>
            <a:r>
              <a:rPr lang="en-GB" sz="16600" i="0" u="none" strike="noStrike" dirty="0">
                <a:solidFill>
                  <a:srgbClr val="FF00FF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B050"/>
                </a:solidFill>
                <a:latin typeface="Calibri" panose="020F0502020204030204" pitchFamily="34" charset="0"/>
              </a:rPr>
              <a:t>–5</a:t>
            </a:r>
            <a:r>
              <a:rPr lang="en-GB" sz="16600" i="0" u="none" strike="noStrike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8850283" y="1855993"/>
            <a:ext cx="2721034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i="0" u="none" strike="noStrike" dirty="0"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latin typeface="Calibri" panose="020F0502020204030204" pitchFamily="34" charset="0"/>
              </a:rPr>
              <a:t>0</a:t>
            </a:r>
            <a:endParaRPr lang="en-GB" sz="16600" dirty="0"/>
          </a:p>
        </p:txBody>
      </p:sp>
    </p:spTree>
    <p:extLst>
      <p:ext uri="{BB962C8B-B14F-4D97-AF65-F5344CB8AC3E}">
        <p14:creationId xmlns:p14="http://schemas.microsoft.com/office/powerpoint/2010/main" val="331404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543283" y="895289"/>
            <a:ext cx="149426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GB" sz="2400" dirty="0"/>
          </a:p>
        </p:txBody>
      </p:sp>
      <p:sp>
        <p:nvSpPr>
          <p:cNvPr id="15" name="Rectangle 14"/>
          <p:cNvSpPr/>
          <p:nvPr/>
        </p:nvSpPr>
        <p:spPr>
          <a:xfrm>
            <a:off x="1163141" y="895289"/>
            <a:ext cx="785603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8800" dirty="0" err="1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b="0" i="1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800" dirty="0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8800" dirty="0" err="1">
                <a:solidFill>
                  <a:srgbClr val="000000"/>
                </a:solidFill>
                <a:latin typeface="Calibri" panose="020F0502020204030204" pitchFamily="34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dirty="0"/>
              <a:t> 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</a:t>
            </a:r>
            <a:endParaRPr lang="en-GB" sz="115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9F4D6C-6736-48E3-97BE-A1DD7F2B7633}"/>
              </a:ext>
            </a:extLst>
          </p:cNvPr>
          <p:cNvSpPr/>
          <p:nvPr/>
        </p:nvSpPr>
        <p:spPr>
          <a:xfrm>
            <a:off x="9543283" y="3596925"/>
            <a:ext cx="170660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500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C9999-E50E-4CD1-BB5D-037C5CF44D7B}"/>
              </a:ext>
            </a:extLst>
          </p:cNvPr>
          <p:cNvSpPr/>
          <p:nvPr/>
        </p:nvSpPr>
        <p:spPr>
          <a:xfrm>
            <a:off x="1163141" y="3596925"/>
            <a:ext cx="7856034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88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b="0" i="1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+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88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150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sz="11500" dirty="0"/>
              <a:t> </a:t>
            </a:r>
            <a:r>
              <a:rPr lang="en-GB" sz="115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=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19346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08254" y="1405200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5" name="Rectangle 14"/>
          <p:cNvSpPr/>
          <p:nvPr/>
        </p:nvSpPr>
        <p:spPr>
          <a:xfrm>
            <a:off x="308254" y="2499709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6" name="Rectangle 15"/>
          <p:cNvSpPr/>
          <p:nvPr/>
        </p:nvSpPr>
        <p:spPr>
          <a:xfrm>
            <a:off x="308253" y="3594218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7" name="Right Brace 16"/>
          <p:cNvSpPr/>
          <p:nvPr/>
        </p:nvSpPr>
        <p:spPr>
          <a:xfrm>
            <a:off x="3094059" y="1592566"/>
            <a:ext cx="1246909" cy="3325091"/>
          </a:xfrm>
          <a:prstGeom prst="righ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556057" y="2593391"/>
            <a:ext cx="34369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E8E0F4-8A66-4044-8D80-795611D31BCD}"/>
              </a:ext>
            </a:extLst>
          </p:cNvPr>
          <p:cNvSpPr/>
          <p:nvPr/>
        </p:nvSpPr>
        <p:spPr>
          <a:xfrm>
            <a:off x="7873197" y="2593391"/>
            <a:ext cx="4093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= 3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131690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58131" y="1094858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5" name="Rectangle 14"/>
          <p:cNvSpPr/>
          <p:nvPr/>
        </p:nvSpPr>
        <p:spPr>
          <a:xfrm>
            <a:off x="358131" y="2189367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6" name="Rectangle 15"/>
          <p:cNvSpPr/>
          <p:nvPr/>
        </p:nvSpPr>
        <p:spPr>
          <a:xfrm>
            <a:off x="358130" y="3283876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17" name="Right Brace 16"/>
          <p:cNvSpPr/>
          <p:nvPr/>
        </p:nvSpPr>
        <p:spPr>
          <a:xfrm>
            <a:off x="3143936" y="1282224"/>
            <a:ext cx="1246909" cy="4334587"/>
          </a:xfrm>
          <a:prstGeom prst="rightBrac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583767" y="2709769"/>
            <a:ext cx="34369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4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E8E0F4-8A66-4044-8D80-795611D31BCD}"/>
              </a:ext>
            </a:extLst>
          </p:cNvPr>
          <p:cNvSpPr/>
          <p:nvPr/>
        </p:nvSpPr>
        <p:spPr>
          <a:xfrm>
            <a:off x="7917532" y="2709769"/>
            <a:ext cx="409367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= 4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dirty="0">
                <a:solidFill>
                  <a:srgbClr val="000000"/>
                </a:solidFill>
                <a:latin typeface="Calibri" panose="020F0502020204030204" pitchFamily="34" charset="0"/>
              </a:rPr>
              <a:t>–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GB" sz="8000" dirty="0">
                <a:solidFill>
                  <a:srgbClr val="0000FF"/>
                </a:solidFill>
                <a:latin typeface="Calibri" panose="020F0502020204030204" pitchFamily="34" charset="0"/>
              </a:rPr>
              <a:t>2</a:t>
            </a:r>
            <a:endParaRPr lang="en-GB" sz="8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426C93-DF61-4515-B1DA-F594C815C99E}"/>
              </a:ext>
            </a:extLst>
          </p:cNvPr>
          <p:cNvSpPr/>
          <p:nvPr/>
        </p:nvSpPr>
        <p:spPr>
          <a:xfrm>
            <a:off x="358130" y="4293372"/>
            <a:ext cx="278580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– </a:t>
            </a:r>
            <a:r>
              <a:rPr lang="en-GB" sz="80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3</a:t>
            </a:r>
            <a:r>
              <a:rPr lang="en-GB" sz="8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</a:t>
            </a:r>
            <a:endParaRPr lang="en-GB" sz="8000" dirty="0"/>
          </a:p>
        </p:txBody>
      </p:sp>
    </p:spTree>
    <p:extLst>
      <p:ext uri="{BB962C8B-B14F-4D97-AF65-F5344CB8AC3E}">
        <p14:creationId xmlns:p14="http://schemas.microsoft.com/office/powerpoint/2010/main" val="428881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82915" y="542582"/>
            <a:ext cx="939062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166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2939824" y="3558588"/>
            <a:ext cx="663089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endParaRPr lang="en-GB" sz="16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2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20966" y="520415"/>
            <a:ext cx="9390627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3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166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2751403" y="3525337"/>
            <a:ext cx="663089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FF0000"/>
                </a:solidFill>
                <a:latin typeface="Calibri" panose="020F0502020204030204" pitchFamily="34" charset="0"/>
              </a:rPr>
              <a:t>6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endParaRPr lang="en-GB" sz="16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8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7557" y="259949"/>
            <a:ext cx="11127971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–3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166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=</a:t>
            </a:r>
            <a:endParaRPr lang="en-GB" sz="16600" dirty="0"/>
          </a:p>
        </p:txBody>
      </p:sp>
      <p:sp>
        <p:nvSpPr>
          <p:cNvPr id="10" name="Rectangle 9"/>
          <p:cNvSpPr/>
          <p:nvPr/>
        </p:nvSpPr>
        <p:spPr>
          <a:xfrm>
            <a:off x="2604655" y="3442209"/>
            <a:ext cx="752024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FF0000"/>
                </a:solidFill>
                <a:latin typeface="Calibri" panose="020F0502020204030204" pitchFamily="34" charset="0"/>
              </a:rPr>
              <a:t>–6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+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i="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</a:rPr>
              <a:t>1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endParaRPr lang="en-GB" sz="16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45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08118" y="293200"/>
            <a:ext cx="986443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166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=</a:t>
            </a:r>
            <a:endParaRPr lang="en-GB" sz="16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856508" y="3331372"/>
                <a:ext cx="7642168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6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:r>
                  <a:rPr lang="en-GB" sz="16600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16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6508" y="3331372"/>
                <a:ext cx="7642168" cy="2646878"/>
              </a:xfrm>
              <a:prstGeom prst="rect">
                <a:avLst/>
              </a:prstGeom>
              <a:blipFill>
                <a:blip r:embed="rId2"/>
                <a:stretch>
                  <a:fillRect l="-14366" t="-23678" r="-14286" b="-45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7645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43346" y="503789"/>
            <a:ext cx="11127971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</a:t>
            </a:r>
            <a:r>
              <a:rPr lang="en-GB" sz="16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(</a:t>
            </a:r>
            <a:r>
              <a:rPr lang="en-GB" sz="1660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</a:t>
            </a:r>
            <a:r>
              <a:rPr lang="en-GB" sz="1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GB" sz="16600" dirty="0">
                <a:solidFill>
                  <a:srgbClr val="000000"/>
                </a:solidFill>
                <a:latin typeface="Calibri" panose="020F0502020204030204" pitchFamily="34" charset="0"/>
              </a:rPr>
              <a:t>– </a:t>
            </a:r>
            <a:r>
              <a:rPr lang="en-GB" sz="16600" dirty="0">
                <a:solidFill>
                  <a:srgbClr val="0000FF"/>
                </a:solidFill>
                <a:latin typeface="Calibri" panose="020F0502020204030204" pitchFamily="34" charset="0"/>
              </a:rPr>
              <a:t>5</a:t>
            </a:r>
            <a:r>
              <a:rPr lang="en-GB" sz="166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) =</a:t>
            </a:r>
            <a:endParaRPr lang="en-GB" sz="16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70806" y="3464377"/>
                <a:ext cx="10086109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</a:t>
                </a:r>
                <a:r>
                  <a:rPr lang="en-GB" sz="166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+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:r>
                  <a:rPr lang="en-GB" sz="16600" i="1" dirty="0">
                    <a:solidFill>
                      <a:srgbClr val="0000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16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6" y="3464377"/>
                <a:ext cx="10086109" cy="2646878"/>
              </a:xfrm>
              <a:prstGeom prst="rect">
                <a:avLst/>
              </a:prstGeom>
              <a:blipFill>
                <a:blip r:embed="rId2"/>
                <a:stretch>
                  <a:fillRect l="-3930" t="-23678" r="-3930" b="-45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079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98764" y="415119"/>
                <a:ext cx="11127971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16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r>
                  <a:rPr lang="en-GB" sz="16600" i="0" u="none" strike="noStrike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r>
                  <a:rPr lang="en-GB" sz="16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 =</a:t>
                </a:r>
                <a:endParaRPr lang="en-GB" sz="16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4" y="415119"/>
                <a:ext cx="11127971" cy="2646878"/>
              </a:xfrm>
              <a:prstGeom prst="rect">
                <a:avLst/>
              </a:prstGeom>
              <a:blipFill>
                <a:blip r:embed="rId2"/>
                <a:stretch>
                  <a:fillRect t="-24194" r="-7342" b="-45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463040" y="3364622"/>
                <a:ext cx="8950036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6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6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1</a:t>
                </a:r>
                <a14:m>
                  <m:oMath xmlns:m="http://schemas.openxmlformats.org/officeDocument/2006/math">
                    <m:r>
                      <a:rPr lang="en-US" sz="16600" b="0" i="0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166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16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3040" y="3364622"/>
                <a:ext cx="8950036" cy="2646878"/>
              </a:xfrm>
              <a:prstGeom prst="rect">
                <a:avLst/>
              </a:prstGeom>
              <a:blipFill>
                <a:blip r:embed="rId3"/>
                <a:stretch>
                  <a:fillRect l="-12807" t="-21659" b="-45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691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87680" y="282116"/>
                <a:ext cx="11127971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166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r>
                  <a:rPr lang="en-GB" sz="16600" i="0" u="none" strike="noStrike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r>
                  <a:rPr lang="en-GB" sz="16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 =</a:t>
                </a:r>
                <a:endParaRPr lang="en-GB" sz="16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" y="282116"/>
                <a:ext cx="11127971" cy="2646878"/>
              </a:xfrm>
              <a:prstGeom prst="rect">
                <a:avLst/>
              </a:prstGeom>
              <a:blipFill>
                <a:blip r:embed="rId2"/>
                <a:stretch>
                  <a:fillRect t="-23963" r="-2247" b="-458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197032" y="3397873"/>
                <a:ext cx="9393383" cy="2646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6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6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66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–</a:t>
                </a:r>
                <a:r>
                  <a:rPr lang="en-GB" sz="166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66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GB" sz="16600" b="0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166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032" y="3397873"/>
                <a:ext cx="9393383" cy="2646878"/>
              </a:xfrm>
              <a:prstGeom prst="rect">
                <a:avLst/>
              </a:prstGeom>
              <a:blipFill>
                <a:blip r:embed="rId3"/>
                <a:stretch>
                  <a:fillRect l="-4478" t="-21839" b="-452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349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0" y="204530"/>
                <a:ext cx="12192000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3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GB" sz="13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r>
                  <a:rPr lang="en-GB" sz="13800" i="0" u="none" strike="noStrike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r>
                  <a:rPr lang="en-GB" sz="13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3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– </a:t>
                </a:r>
                <a:r>
                  <a:rPr lang="en-GB" sz="138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GB" sz="13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 =</a:t>
                </a:r>
                <a:endParaRPr lang="en-GB" sz="13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04530"/>
                <a:ext cx="12192000" cy="2215991"/>
              </a:xfrm>
              <a:prstGeom prst="rect">
                <a:avLst/>
              </a:prstGeom>
              <a:blipFill>
                <a:blip r:embed="rId2"/>
                <a:stretch>
                  <a:fillRect t="-24242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04305" y="3519793"/>
                <a:ext cx="10967260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3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6</a:t>
                </a:r>
                <a14:m>
                  <m:oMath xmlns:m="http://schemas.openxmlformats.org/officeDocument/2006/math">
                    <m:r>
                      <a:rPr lang="en-US" sz="138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38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–</a:t>
                </a:r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38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38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3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13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3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05" y="3519793"/>
                <a:ext cx="10967260" cy="2215991"/>
              </a:xfrm>
              <a:prstGeom prst="rect">
                <a:avLst/>
              </a:prstGeom>
              <a:blipFill>
                <a:blip r:embed="rId3"/>
                <a:stretch>
                  <a:fillRect t="-21429" b="-45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65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15884" y="331992"/>
                <a:ext cx="11576858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3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13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(</a:t>
                </a:r>
                <a:r>
                  <a:rPr lang="en-GB" sz="13800" i="0" u="none" strike="noStrike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r>
                  <a:rPr lang="en-GB" sz="13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3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+ </a:t>
                </a:r>
                <a:r>
                  <a:rPr lang="en-GB" sz="138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en-GB" sz="13800" i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) =</a:t>
                </a:r>
                <a:endParaRPr lang="en-GB" sz="138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84" y="331992"/>
                <a:ext cx="11576858" cy="2215991"/>
              </a:xfrm>
              <a:prstGeom prst="rect">
                <a:avLst/>
              </a:prstGeom>
              <a:blipFill>
                <a:blip r:embed="rId2"/>
                <a:stretch>
                  <a:fillRect t="-23901" r="-158" b="-45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04304" y="3519793"/>
                <a:ext cx="11454939" cy="2215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3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38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13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38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138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38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+</a:t>
                </a:r>
                <a:r>
                  <a:rPr lang="en-GB" sz="13800" i="0" u="none" strike="noStrike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</a:rPr>
                  <a:t> </a:t>
                </a:r>
                <a:r>
                  <a:rPr lang="en-GB" sz="13800" dirty="0">
                    <a:solidFill>
                      <a:srgbClr val="0000FF"/>
                    </a:solidFill>
                    <a:latin typeface="Calibri" panose="020F0502020204030204" pitchFamily="34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38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1380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GB" sz="138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13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38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04" y="3519793"/>
                <a:ext cx="11454939" cy="2215991"/>
              </a:xfrm>
              <a:prstGeom prst="rect">
                <a:avLst/>
              </a:prstGeom>
              <a:blipFill>
                <a:blip r:embed="rId3"/>
                <a:stretch>
                  <a:fillRect t="-21429" b="-45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6646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112" t="23822" r="51606" b="62274"/>
          <a:stretch/>
        </p:blipFill>
        <p:spPr>
          <a:xfrm>
            <a:off x="3228232" y="629451"/>
            <a:ext cx="6005015" cy="32208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412162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What is the area of the rectangle?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1385" y="5086727"/>
            <a:ext cx="7327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7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</a:t>
            </a:r>
            <a:r>
              <a:rPr kumimoji="0" lang="en-GB" sz="7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+ 2) = 3</a:t>
            </a:r>
            <a:r>
              <a:rPr kumimoji="0" lang="en-GB" sz="7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  <a:r>
              <a:rPr kumimoji="0" lang="en-GB" sz="7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+ 2</a:t>
            </a:r>
            <a:r>
              <a:rPr kumimoji="0" lang="en-GB" sz="7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7978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225</Words>
  <Application>Microsoft Office PowerPoint</Application>
  <PresentationFormat>Widescreen</PresentationFormat>
  <Paragraphs>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17</cp:revision>
  <dcterms:created xsi:type="dcterms:W3CDTF">2015-11-09T05:51:01Z</dcterms:created>
  <dcterms:modified xsi:type="dcterms:W3CDTF">2021-11-15T06:21:47Z</dcterms:modified>
</cp:coreProperties>
</file>