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10639" y="466080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710639" y="5807045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05" y="230469"/>
            <a:ext cx="5769736" cy="43273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1cdb173b-cb6b-4761-a707-d8a0dc45ff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887" y="230469"/>
            <a:ext cx="5769735" cy="43273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29293" y="520351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05" y="230469"/>
            <a:ext cx="5769736" cy="43273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2" descr="https://images.diagnosticquestions.com/uploads/questions/1cdb173b-cb6b-4761-a707-d8a0dc45ff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887" y="230469"/>
            <a:ext cx="5769735" cy="43273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8411" y="178465"/>
            <a:ext cx="5825230" cy="437930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56217" y="3098005"/>
            <a:ext cx="423058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think Dani’s ratio has been multiplied by 10 and therefore done 2 x 10.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26020" y="1374364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04" y="230469"/>
            <a:ext cx="6458867" cy="48441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241" t="15477" r="61947" b="68358"/>
          <a:stretch/>
        </p:blipFill>
        <p:spPr>
          <a:xfrm>
            <a:off x="1066797" y="4683055"/>
            <a:ext cx="5007431" cy="217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167128" y="3286128"/>
            <a:ext cx="44361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dirty="0" smtClean="0">
                <a:solidFill>
                  <a:srgbClr val="1C1C1C"/>
                </a:solidFill>
              </a:rPr>
              <a:t>They have taken 40 and multiplied it by Diego’s ratio 3.</a:t>
            </a:r>
            <a:endParaRPr lang="en-GB" sz="36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images.diagnosticquestions.com/uploads/questions/1cdb173b-cb6b-4761-a707-d8a0dc45ff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57" y="231529"/>
            <a:ext cx="6167953" cy="462596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07" t="76629" r="61697" b="8584"/>
          <a:stretch/>
        </p:blipFill>
        <p:spPr>
          <a:xfrm>
            <a:off x="635152" y="4645371"/>
            <a:ext cx="5700334" cy="221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44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2020-02-11T11:07:46Z</dcterms:modified>
</cp:coreProperties>
</file>