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40" d="100"/>
          <a:sy n="40" d="100"/>
        </p:scale>
        <p:origin x="1830" y="12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B4F3AD3-C046-4E67-8A09-75B7437746F6}"/>
    <pc:docChg chg="modSld">
      <pc:chgData name="Stewart Gale" userId="3647ddd2-6040-41ae-a96d-232c23482af8" providerId="ADAL" clId="{9B4F3AD3-C046-4E67-8A09-75B7437746F6}" dt="2021-12-05T03:27:13.431" v="14" actId="1076"/>
      <pc:docMkLst>
        <pc:docMk/>
      </pc:docMkLst>
      <pc:sldChg chg="modSp mod">
        <pc:chgData name="Stewart Gale" userId="3647ddd2-6040-41ae-a96d-232c23482af8" providerId="ADAL" clId="{9B4F3AD3-C046-4E67-8A09-75B7437746F6}" dt="2021-12-05T03:27:13.431" v="14" actId="1076"/>
        <pc:sldMkLst>
          <pc:docMk/>
          <pc:sldMk cId="1363657769" sldId="256"/>
        </pc:sldMkLst>
        <pc:picChg chg="mod">
          <ac:chgData name="Stewart Gale" userId="3647ddd2-6040-41ae-a96d-232c23482af8" providerId="ADAL" clId="{9B4F3AD3-C046-4E67-8A09-75B7437746F6}" dt="2021-12-05T03:27:09.318" v="12" actId="1076"/>
          <ac:picMkLst>
            <pc:docMk/>
            <pc:sldMk cId="1363657769" sldId="256"/>
            <ac:picMk id="5" creationId="{00000000-0000-0000-0000-000000000000}"/>
          </ac:picMkLst>
        </pc:picChg>
        <pc:picChg chg="mod">
          <ac:chgData name="Stewart Gale" userId="3647ddd2-6040-41ae-a96d-232c23482af8" providerId="ADAL" clId="{9B4F3AD3-C046-4E67-8A09-75B7437746F6}" dt="2021-12-05T03:27:13.431" v="14" actId="1076"/>
          <ac:picMkLst>
            <pc:docMk/>
            <pc:sldMk cId="1363657769" sldId="256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89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1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89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1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23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57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17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13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30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05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88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DBFAE-6CA3-489E-A9A6-23054AB87C8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74A8-B14D-44F1-9364-5F03A775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9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97" t="27758" r="52757" b="30447"/>
          <a:stretch/>
        </p:blipFill>
        <p:spPr>
          <a:xfrm>
            <a:off x="138543" y="38793"/>
            <a:ext cx="7520249" cy="6749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288" t="69427" r="68197" b="10070"/>
          <a:stretch/>
        </p:blipFill>
        <p:spPr>
          <a:xfrm>
            <a:off x="8115480" y="196273"/>
            <a:ext cx="3386710" cy="2983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553" t="69366" r="53032" b="10190"/>
          <a:stretch/>
        </p:blipFill>
        <p:spPr>
          <a:xfrm>
            <a:off x="7995164" y="3454611"/>
            <a:ext cx="3627342" cy="320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57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3010" y="2078182"/>
            <a:ext cx="84734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7657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97" t="27758" r="52757" b="53325"/>
          <a:stretch/>
        </p:blipFill>
        <p:spPr>
          <a:xfrm>
            <a:off x="271547" y="171796"/>
            <a:ext cx="11554693" cy="46939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9254" y="5301741"/>
            <a:ext cx="5444119" cy="754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latin typeface="Segoe UI Semilight" panose="020B04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(not including -5 and 1)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66077" y="5301741"/>
            <a:ext cx="3434916" cy="754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Segoe UI Semilight" panose="020B04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(wrong region)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4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97" t="46529" r="52757" b="30447"/>
          <a:stretch/>
        </p:blipFill>
        <p:spPr>
          <a:xfrm>
            <a:off x="437801" y="199503"/>
            <a:ext cx="11342968" cy="56083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10694" y="5913484"/>
            <a:ext cx="1939634" cy="754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Segoe UI Semilight" panose="020B04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Correct!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09285" y="6059934"/>
            <a:ext cx="5653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effectLst/>
                <a:latin typeface="Segoe UI Semilight" panose="020B0402040204020203" pitchFamily="34" charset="0"/>
                <a:ea typeface="Times New Roman" panose="02020603050405020304" pitchFamily="18" charset="0"/>
              </a:rPr>
              <a:t>(wrong region - sign changed incorrectly)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2064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288" t="69427" r="68290" b="10070"/>
          <a:stretch/>
        </p:blipFill>
        <p:spPr>
          <a:xfrm>
            <a:off x="451657" y="243422"/>
            <a:ext cx="5609474" cy="4971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623" t="69366" r="53032" b="10190"/>
          <a:stretch/>
        </p:blipFill>
        <p:spPr>
          <a:xfrm>
            <a:off x="6278879" y="243422"/>
            <a:ext cx="5547376" cy="49270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70093" y="5558808"/>
            <a:ext cx="4754828" cy="754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Segoe UI Semilight" panose="020B04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(graph upside down)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36316" y="5558808"/>
            <a:ext cx="5048626" cy="754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Segoe UI Semilight" panose="020B04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(factorised incorrectly)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0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Segoe UI Semilight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2020-04-15T05:36:42Z</dcterms:created>
  <dcterms:modified xsi:type="dcterms:W3CDTF">2021-12-05T03:27:14Z</dcterms:modified>
</cp:coreProperties>
</file>