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F0221E-AF81-45DA-A599-CA35BB2F4094}" v="1" dt="2022-01-19T04:49:15.8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3F0221E-AF81-45DA-A599-CA35BB2F4094}"/>
    <pc:docChg chg="modSld">
      <pc:chgData name="Stewart Gale" userId="3647ddd2-6040-41ae-a96d-232c23482af8" providerId="ADAL" clId="{63F0221E-AF81-45DA-A599-CA35BB2F4094}" dt="2022-01-19T04:49:15.829" v="0" actId="20577"/>
      <pc:docMkLst>
        <pc:docMk/>
      </pc:docMkLst>
      <pc:sldChg chg="modSp">
        <pc:chgData name="Stewart Gale" userId="3647ddd2-6040-41ae-a96d-232c23482af8" providerId="ADAL" clId="{63F0221E-AF81-45DA-A599-CA35BB2F4094}" dt="2022-01-19T04:49:15.829" v="0" actId="20577"/>
        <pc:sldMkLst>
          <pc:docMk/>
          <pc:sldMk cId="881089083" sldId="259"/>
        </pc:sldMkLst>
        <pc:spChg chg="mod">
          <ac:chgData name="Stewart Gale" userId="3647ddd2-6040-41ae-a96d-232c23482af8" providerId="ADAL" clId="{63F0221E-AF81-45DA-A599-CA35BB2F4094}" dt="2022-01-19T04:49:15.829" v="0" actId="20577"/>
          <ac:spMkLst>
            <pc:docMk/>
            <pc:sldMk cId="881089083" sldId="259"/>
            <ac:spMk id="1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396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38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6211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921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388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14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32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058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104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3933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156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6788B-F592-47EC-8614-492892A06D6B}" type="datetimeFigureOut">
              <a:rPr lang="en-GB" smtClean="0"/>
              <a:t>19/01/2022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F202F-902C-4553-98A1-836BECF6FC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55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890" t="11687" r="14774" b="10810"/>
          <a:stretch/>
        </p:blipFill>
        <p:spPr>
          <a:xfrm>
            <a:off x="304800" y="0"/>
            <a:ext cx="11600329" cy="688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95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1" y="1961803"/>
            <a:ext cx="92492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99844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362249" y="0"/>
            <a:ext cx="7780421" cy="6865759"/>
            <a:chOff x="2406316" y="-7759"/>
            <a:chExt cx="7780421" cy="686575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11988" t="16737" r="52223" b="13836"/>
            <a:stretch/>
          </p:blipFill>
          <p:spPr>
            <a:xfrm>
              <a:off x="2406316" y="-7759"/>
              <a:ext cx="7780421" cy="6865759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4021157" y="4538949"/>
              <a:ext cx="16194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31 x 2 = 62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304882" y="4538949"/>
              <a:ext cx="16194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</a:rPr>
                <a:t>0.62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253211" y="5076940"/>
              <a:ext cx="6187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782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805231" y="5076940"/>
              <a:ext cx="61878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0000"/>
                  </a:solidFill>
                </a:rPr>
                <a:t>7.82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3977090" y="1163782"/>
            <a:ext cx="6009266" cy="50430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3977090" y="1720734"/>
            <a:ext cx="6009266" cy="50430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77090" y="2277686"/>
            <a:ext cx="6009266" cy="50430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77090" y="2834638"/>
            <a:ext cx="6009266" cy="50430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77090" y="3432804"/>
            <a:ext cx="6009266" cy="50430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77090" y="3989756"/>
            <a:ext cx="6009266" cy="50430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77090" y="4550128"/>
            <a:ext cx="6009266" cy="50430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77090" y="5107080"/>
            <a:ext cx="6009266" cy="50430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77090" y="5680235"/>
            <a:ext cx="6009266" cy="50430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977090" y="6237187"/>
            <a:ext cx="6009266" cy="50430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339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792" r="11235"/>
          <a:stretch/>
        </p:blipFill>
        <p:spPr>
          <a:xfrm>
            <a:off x="110836" y="824544"/>
            <a:ext cx="10597557" cy="513568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53789" y="1607127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83.2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61854" y="2507672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8.32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77738" y="3377739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0.0832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00153" y="4212092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0.832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33156" y="5087701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0.0832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4218" y="1607126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696.8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5552" y="2482735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6.968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39992" y="3330476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6.968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4218" y="4204799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696.8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3872" y="5040595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0.06968</a:t>
            </a:r>
          </a:p>
        </p:txBody>
      </p:sp>
    </p:spTree>
    <p:extLst>
      <p:ext uri="{BB962C8B-B14F-4D97-AF65-F5344CB8AC3E}">
        <p14:creationId xmlns:p14="http://schemas.microsoft.com/office/powerpoint/2010/main" val="393269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1858"/>
          <a:stretch/>
        </p:blipFill>
        <p:spPr>
          <a:xfrm>
            <a:off x="126828" y="787722"/>
            <a:ext cx="10566275" cy="52223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127" y="1802121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447.3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11236" y="2599514"/>
            <a:ext cx="1366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44.73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17026" y="3470118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447.3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99906" y="4276138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44.73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93869" y="5143120"/>
            <a:ext cx="1765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0.4473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81804" y="1791118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20.556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00705" y="2626914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20.556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94669" y="3470118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0.20556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50268" y="4313322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2055.6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00705" y="5135338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2.0556</a:t>
            </a:r>
          </a:p>
        </p:txBody>
      </p:sp>
    </p:spTree>
    <p:extLst>
      <p:ext uri="{BB962C8B-B14F-4D97-AF65-F5344CB8AC3E}">
        <p14:creationId xmlns:p14="http://schemas.microsoft.com/office/powerpoint/2010/main" val="200441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2781"/>
          <a:stretch/>
        </p:blipFill>
        <p:spPr>
          <a:xfrm>
            <a:off x="172548" y="918137"/>
            <a:ext cx="10889801" cy="50531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41469" y="1715591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21.24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4457" y="2549944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21.24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43003" y="3416532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0.2124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7462" y="4250885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0.2124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54334" y="5074677"/>
            <a:ext cx="273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2.124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34644" y="1728595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28.2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0436" y="2508827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2.82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95725" y="3382006"/>
            <a:ext cx="1702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0.00282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52362" y="4255185"/>
            <a:ext cx="1573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0.0282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37865" y="5059129"/>
            <a:ext cx="1931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>
                <a:solidFill>
                  <a:srgbClr val="FF0000"/>
                </a:solidFill>
              </a:rPr>
              <a:t>0.282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08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49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2017-01-23T10:27:17Z</dcterms:created>
  <dcterms:modified xsi:type="dcterms:W3CDTF">2022-01-19T04:49:33Z</dcterms:modified>
</cp:coreProperties>
</file>