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75" r:id="rId3"/>
    <p:sldId id="276" r:id="rId4"/>
    <p:sldId id="277" r:id="rId5"/>
    <p:sldId id="278" r:id="rId6"/>
    <p:sldId id="256" r:id="rId7"/>
    <p:sldId id="263" r:id="rId8"/>
    <p:sldId id="262" r:id="rId9"/>
    <p:sldId id="264" r:id="rId10"/>
    <p:sldId id="265" r:id="rId11"/>
    <p:sldId id="268" r:id="rId12"/>
    <p:sldId id="269" r:id="rId13"/>
    <p:sldId id="270" r:id="rId14"/>
    <p:sldId id="271" r:id="rId15"/>
    <p:sldId id="273" r:id="rId16"/>
    <p:sldId id="272" r:id="rId17"/>
    <p:sldId id="257" r:id="rId18"/>
    <p:sldId id="267" r:id="rId19"/>
    <p:sldId id="26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7B7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F31CAE-D0A9-454A-BBB3-03F45E01621A}" v="92" dt="2021-12-06T07:56:37.5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2BF31CAE-D0A9-454A-BBB3-03F45E01621A}"/>
    <pc:docChg chg="undo custSel addSld delSld modSld sldOrd">
      <pc:chgData name="Stewart Gale" userId="3647ddd2-6040-41ae-a96d-232c23482af8" providerId="ADAL" clId="{2BF31CAE-D0A9-454A-BBB3-03F45E01621A}" dt="2024-12-05T04:11:30.218" v="373"/>
      <pc:docMkLst>
        <pc:docMk/>
      </pc:docMkLst>
      <pc:sldChg chg="addSp delSp modSp add del mod">
        <pc:chgData name="Stewart Gale" userId="3647ddd2-6040-41ae-a96d-232c23482af8" providerId="ADAL" clId="{2BF31CAE-D0A9-454A-BBB3-03F45E01621A}" dt="2021-09-18T17:23:21.283" v="154" actId="1076"/>
        <pc:sldMkLst>
          <pc:docMk/>
          <pc:sldMk cId="3105147784" sldId="256"/>
        </pc:sldMkLst>
        <pc:spChg chg="mod">
          <ac:chgData name="Stewart Gale" userId="3647ddd2-6040-41ae-a96d-232c23482af8" providerId="ADAL" clId="{2BF31CAE-D0A9-454A-BBB3-03F45E01621A}" dt="2021-09-18T17:22:00.448" v="140" actId="164"/>
          <ac:spMkLst>
            <pc:docMk/>
            <pc:sldMk cId="3105147784" sldId="256"/>
            <ac:spMk id="2" creationId="{00000000-0000-0000-0000-000000000000}"/>
          </ac:spMkLst>
        </pc:spChg>
        <pc:spChg chg="del">
          <ac:chgData name="Stewart Gale" userId="3647ddd2-6040-41ae-a96d-232c23482af8" providerId="ADAL" clId="{2BF31CAE-D0A9-454A-BBB3-03F45E01621A}" dt="2021-09-18T17:09:32.968" v="1" actId="478"/>
          <ac:spMkLst>
            <pc:docMk/>
            <pc:sldMk cId="3105147784" sldId="256"/>
            <ac:spMk id="4" creationId="{00000000-0000-0000-0000-000000000000}"/>
          </ac:spMkLst>
        </pc:spChg>
        <pc:spChg chg="add mod">
          <ac:chgData name="Stewart Gale" userId="3647ddd2-6040-41ae-a96d-232c23482af8" providerId="ADAL" clId="{2BF31CAE-D0A9-454A-BBB3-03F45E01621A}" dt="2021-09-18T17:23:21.283" v="154" actId="1076"/>
          <ac:spMkLst>
            <pc:docMk/>
            <pc:sldMk cId="3105147784" sldId="256"/>
            <ac:spMk id="14" creationId="{867FFA13-3332-4C6A-834D-5244A579F0ED}"/>
          </ac:spMkLst>
        </pc:spChg>
        <pc:spChg chg="mod">
          <ac:chgData name="Stewart Gale" userId="3647ddd2-6040-41ae-a96d-232c23482af8" providerId="ADAL" clId="{2BF31CAE-D0A9-454A-BBB3-03F45E01621A}" dt="2021-09-18T17:22:00.448" v="140" actId="164"/>
          <ac:spMkLst>
            <pc:docMk/>
            <pc:sldMk cId="3105147784" sldId="256"/>
            <ac:spMk id="16" creationId="{00000000-0000-0000-0000-000000000000}"/>
          </ac:spMkLst>
        </pc:spChg>
        <pc:spChg chg="mod">
          <ac:chgData name="Stewart Gale" userId="3647ddd2-6040-41ae-a96d-232c23482af8" providerId="ADAL" clId="{2BF31CAE-D0A9-454A-BBB3-03F45E01621A}" dt="2021-09-18T17:22:00.448" v="140" actId="164"/>
          <ac:spMkLst>
            <pc:docMk/>
            <pc:sldMk cId="3105147784" sldId="256"/>
            <ac:spMk id="23" creationId="{00000000-0000-0000-0000-000000000000}"/>
          </ac:spMkLst>
        </pc:spChg>
        <pc:spChg chg="mod">
          <ac:chgData name="Stewart Gale" userId="3647ddd2-6040-41ae-a96d-232c23482af8" providerId="ADAL" clId="{2BF31CAE-D0A9-454A-BBB3-03F45E01621A}" dt="2021-09-18T17:22:00.448" v="140" actId="164"/>
          <ac:spMkLst>
            <pc:docMk/>
            <pc:sldMk cId="3105147784" sldId="256"/>
            <ac:spMk id="24" creationId="{00000000-0000-0000-0000-000000000000}"/>
          </ac:spMkLst>
        </pc:spChg>
        <pc:spChg chg="mod">
          <ac:chgData name="Stewart Gale" userId="3647ddd2-6040-41ae-a96d-232c23482af8" providerId="ADAL" clId="{2BF31CAE-D0A9-454A-BBB3-03F45E01621A}" dt="2021-09-18T17:22:17.190" v="144" actId="1076"/>
          <ac:spMkLst>
            <pc:docMk/>
            <pc:sldMk cId="3105147784" sldId="256"/>
            <ac:spMk id="25" creationId="{00000000-0000-0000-0000-000000000000}"/>
          </ac:spMkLst>
        </pc:spChg>
        <pc:spChg chg="mod">
          <ac:chgData name="Stewart Gale" userId="3647ddd2-6040-41ae-a96d-232c23482af8" providerId="ADAL" clId="{2BF31CAE-D0A9-454A-BBB3-03F45E01621A}" dt="2021-09-18T17:22:11.001" v="142" actId="1076"/>
          <ac:spMkLst>
            <pc:docMk/>
            <pc:sldMk cId="3105147784" sldId="256"/>
            <ac:spMk id="26" creationId="{00000000-0000-0000-0000-000000000000}"/>
          </ac:spMkLst>
        </pc:spChg>
        <pc:spChg chg="mod">
          <ac:chgData name="Stewart Gale" userId="3647ddd2-6040-41ae-a96d-232c23482af8" providerId="ADAL" clId="{2BF31CAE-D0A9-454A-BBB3-03F45E01621A}" dt="2021-09-18T17:22:00.448" v="140" actId="164"/>
          <ac:spMkLst>
            <pc:docMk/>
            <pc:sldMk cId="3105147784" sldId="256"/>
            <ac:spMk id="28" creationId="{00000000-0000-0000-0000-000000000000}"/>
          </ac:spMkLst>
        </pc:spChg>
        <pc:spChg chg="mod">
          <ac:chgData name="Stewart Gale" userId="3647ddd2-6040-41ae-a96d-232c23482af8" providerId="ADAL" clId="{2BF31CAE-D0A9-454A-BBB3-03F45E01621A}" dt="2021-09-18T17:21:50.132" v="139" actId="1076"/>
          <ac:spMkLst>
            <pc:docMk/>
            <pc:sldMk cId="3105147784" sldId="256"/>
            <ac:spMk id="29" creationId="{00000000-0000-0000-0000-000000000000}"/>
          </ac:spMkLst>
        </pc:spChg>
        <pc:grpChg chg="add mod">
          <ac:chgData name="Stewart Gale" userId="3647ddd2-6040-41ae-a96d-232c23482af8" providerId="ADAL" clId="{2BF31CAE-D0A9-454A-BBB3-03F45E01621A}" dt="2021-09-18T17:22:00.448" v="140" actId="164"/>
          <ac:grpSpMkLst>
            <pc:docMk/>
            <pc:sldMk cId="3105147784" sldId="256"/>
            <ac:grpSpMk id="3" creationId="{D7046B53-5EE5-4232-B037-5F157E72C2C6}"/>
          </ac:grpSpMkLst>
        </pc:grpChg>
      </pc:sldChg>
      <pc:sldChg chg="ord">
        <pc:chgData name="Stewart Gale" userId="3647ddd2-6040-41ae-a96d-232c23482af8" providerId="ADAL" clId="{2BF31CAE-D0A9-454A-BBB3-03F45E01621A}" dt="2024-12-05T04:11:28.035" v="371"/>
        <pc:sldMkLst>
          <pc:docMk/>
          <pc:sldMk cId="2890322312" sldId="257"/>
        </pc:sldMkLst>
      </pc:sldChg>
      <pc:sldChg chg="modSp mod modAnim">
        <pc:chgData name="Stewart Gale" userId="3647ddd2-6040-41ae-a96d-232c23482af8" providerId="ADAL" clId="{2BF31CAE-D0A9-454A-BBB3-03F45E01621A}" dt="2021-09-19T10:29:56.983" v="198"/>
        <pc:sldMkLst>
          <pc:docMk/>
          <pc:sldMk cId="2457085037" sldId="263"/>
        </pc:sldMkLst>
        <pc:spChg chg="mod">
          <ac:chgData name="Stewart Gale" userId="3647ddd2-6040-41ae-a96d-232c23482af8" providerId="ADAL" clId="{2BF31CAE-D0A9-454A-BBB3-03F45E01621A}" dt="2021-09-18T17:27:31.758" v="181" actId="1076"/>
          <ac:spMkLst>
            <pc:docMk/>
            <pc:sldMk cId="2457085037" sldId="263"/>
            <ac:spMk id="4" creationId="{00000000-0000-0000-0000-000000000000}"/>
          </ac:spMkLst>
        </pc:spChg>
        <pc:spChg chg="mod">
          <ac:chgData name="Stewart Gale" userId="3647ddd2-6040-41ae-a96d-232c23482af8" providerId="ADAL" clId="{2BF31CAE-D0A9-454A-BBB3-03F45E01621A}" dt="2021-09-18T17:27:21.711" v="177" actId="1076"/>
          <ac:spMkLst>
            <pc:docMk/>
            <pc:sldMk cId="2457085037" sldId="263"/>
            <ac:spMk id="6" creationId="{00000000-0000-0000-0000-000000000000}"/>
          </ac:spMkLst>
        </pc:spChg>
        <pc:picChg chg="mod">
          <ac:chgData name="Stewart Gale" userId="3647ddd2-6040-41ae-a96d-232c23482af8" providerId="ADAL" clId="{2BF31CAE-D0A9-454A-BBB3-03F45E01621A}" dt="2021-09-18T17:27:13.389" v="174" actId="1076"/>
          <ac:picMkLst>
            <pc:docMk/>
            <pc:sldMk cId="2457085037" sldId="263"/>
            <ac:picMk id="8196" creationId="{00000000-0000-0000-0000-000000000000}"/>
          </ac:picMkLst>
        </pc:picChg>
      </pc:sldChg>
      <pc:sldChg chg="addSp modSp mod ord">
        <pc:chgData name="Stewart Gale" userId="3647ddd2-6040-41ae-a96d-232c23482af8" providerId="ADAL" clId="{2BF31CAE-D0A9-454A-BBB3-03F45E01621A}" dt="2024-12-05T04:11:28.035" v="371"/>
        <pc:sldMkLst>
          <pc:docMk/>
          <pc:sldMk cId="4148009370" sldId="266"/>
        </pc:sldMkLst>
        <pc:spChg chg="add mod">
          <ac:chgData name="Stewart Gale" userId="3647ddd2-6040-41ae-a96d-232c23482af8" providerId="ADAL" clId="{2BF31CAE-D0A9-454A-BBB3-03F45E01621A}" dt="2021-09-19T10:31:44.056" v="269" actId="1076"/>
          <ac:spMkLst>
            <pc:docMk/>
            <pc:sldMk cId="4148009370" sldId="266"/>
            <ac:spMk id="2" creationId="{2CD69AA2-6D47-4FA9-89D4-87AE58EB9E17}"/>
          </ac:spMkLst>
        </pc:spChg>
        <pc:spChg chg="mod">
          <ac:chgData name="Stewart Gale" userId="3647ddd2-6040-41ae-a96d-232c23482af8" providerId="ADAL" clId="{2BF31CAE-D0A9-454A-BBB3-03F45E01621A}" dt="2021-09-19T10:31:39.346" v="268" actId="1076"/>
          <ac:spMkLst>
            <pc:docMk/>
            <pc:sldMk cId="4148009370" sldId="266"/>
            <ac:spMk id="12" creationId="{00000000-0000-0000-0000-000000000000}"/>
          </ac:spMkLst>
        </pc:spChg>
        <pc:spChg chg="mod">
          <ac:chgData name="Stewart Gale" userId="3647ddd2-6040-41ae-a96d-232c23482af8" providerId="ADAL" clId="{2BF31CAE-D0A9-454A-BBB3-03F45E01621A}" dt="2021-09-19T10:31:39.346" v="268" actId="1076"/>
          <ac:spMkLst>
            <pc:docMk/>
            <pc:sldMk cId="4148009370" sldId="266"/>
            <ac:spMk id="13" creationId="{00000000-0000-0000-0000-000000000000}"/>
          </ac:spMkLst>
        </pc:spChg>
        <pc:spChg chg="mod">
          <ac:chgData name="Stewart Gale" userId="3647ddd2-6040-41ae-a96d-232c23482af8" providerId="ADAL" clId="{2BF31CAE-D0A9-454A-BBB3-03F45E01621A}" dt="2021-09-19T10:31:39.346" v="268" actId="1076"/>
          <ac:spMkLst>
            <pc:docMk/>
            <pc:sldMk cId="4148009370" sldId="266"/>
            <ac:spMk id="14" creationId="{00000000-0000-0000-0000-000000000000}"/>
          </ac:spMkLst>
        </pc:spChg>
        <pc:spChg chg="mod">
          <ac:chgData name="Stewart Gale" userId="3647ddd2-6040-41ae-a96d-232c23482af8" providerId="ADAL" clId="{2BF31CAE-D0A9-454A-BBB3-03F45E01621A}" dt="2021-09-19T10:31:39.346" v="268" actId="1076"/>
          <ac:spMkLst>
            <pc:docMk/>
            <pc:sldMk cId="4148009370" sldId="266"/>
            <ac:spMk id="15" creationId="{00000000-0000-0000-0000-000000000000}"/>
          </ac:spMkLst>
        </pc:spChg>
        <pc:spChg chg="mod">
          <ac:chgData name="Stewart Gale" userId="3647ddd2-6040-41ae-a96d-232c23482af8" providerId="ADAL" clId="{2BF31CAE-D0A9-454A-BBB3-03F45E01621A}" dt="2021-09-19T10:31:39.346" v="268" actId="1076"/>
          <ac:spMkLst>
            <pc:docMk/>
            <pc:sldMk cId="4148009370" sldId="266"/>
            <ac:spMk id="16" creationId="{00000000-0000-0000-0000-000000000000}"/>
          </ac:spMkLst>
        </pc:spChg>
        <pc:spChg chg="mod">
          <ac:chgData name="Stewart Gale" userId="3647ddd2-6040-41ae-a96d-232c23482af8" providerId="ADAL" clId="{2BF31CAE-D0A9-454A-BBB3-03F45E01621A}" dt="2021-09-19T10:31:39.346" v="268" actId="1076"/>
          <ac:spMkLst>
            <pc:docMk/>
            <pc:sldMk cId="4148009370" sldId="266"/>
            <ac:spMk id="17" creationId="{00000000-0000-0000-0000-000000000000}"/>
          </ac:spMkLst>
        </pc:spChg>
        <pc:spChg chg="mod">
          <ac:chgData name="Stewart Gale" userId="3647ddd2-6040-41ae-a96d-232c23482af8" providerId="ADAL" clId="{2BF31CAE-D0A9-454A-BBB3-03F45E01621A}" dt="2021-09-19T10:31:39.346" v="268" actId="1076"/>
          <ac:spMkLst>
            <pc:docMk/>
            <pc:sldMk cId="4148009370" sldId="266"/>
            <ac:spMk id="18" creationId="{00000000-0000-0000-0000-000000000000}"/>
          </ac:spMkLst>
        </pc:spChg>
        <pc:spChg chg="mod">
          <ac:chgData name="Stewart Gale" userId="3647ddd2-6040-41ae-a96d-232c23482af8" providerId="ADAL" clId="{2BF31CAE-D0A9-454A-BBB3-03F45E01621A}" dt="2021-09-19T10:31:39.346" v="268" actId="1076"/>
          <ac:spMkLst>
            <pc:docMk/>
            <pc:sldMk cId="4148009370" sldId="266"/>
            <ac:spMk id="19" creationId="{00000000-0000-0000-0000-000000000000}"/>
          </ac:spMkLst>
        </pc:spChg>
        <pc:spChg chg="mod">
          <ac:chgData name="Stewart Gale" userId="3647ddd2-6040-41ae-a96d-232c23482af8" providerId="ADAL" clId="{2BF31CAE-D0A9-454A-BBB3-03F45E01621A}" dt="2021-09-19T10:31:39.346" v="268" actId="1076"/>
          <ac:spMkLst>
            <pc:docMk/>
            <pc:sldMk cId="4148009370" sldId="266"/>
            <ac:spMk id="20" creationId="{00000000-0000-0000-0000-000000000000}"/>
          </ac:spMkLst>
        </pc:spChg>
        <pc:spChg chg="mod">
          <ac:chgData name="Stewart Gale" userId="3647ddd2-6040-41ae-a96d-232c23482af8" providerId="ADAL" clId="{2BF31CAE-D0A9-454A-BBB3-03F45E01621A}" dt="2021-09-19T10:31:39.346" v="268" actId="1076"/>
          <ac:spMkLst>
            <pc:docMk/>
            <pc:sldMk cId="4148009370" sldId="266"/>
            <ac:spMk id="21" creationId="{00000000-0000-0000-0000-000000000000}"/>
          </ac:spMkLst>
        </pc:spChg>
        <pc:spChg chg="mod">
          <ac:chgData name="Stewart Gale" userId="3647ddd2-6040-41ae-a96d-232c23482af8" providerId="ADAL" clId="{2BF31CAE-D0A9-454A-BBB3-03F45E01621A}" dt="2021-09-19T10:31:39.346" v="268" actId="1076"/>
          <ac:spMkLst>
            <pc:docMk/>
            <pc:sldMk cId="4148009370" sldId="266"/>
            <ac:spMk id="22" creationId="{00000000-0000-0000-0000-000000000000}"/>
          </ac:spMkLst>
        </pc:spChg>
        <pc:spChg chg="mod">
          <ac:chgData name="Stewart Gale" userId="3647ddd2-6040-41ae-a96d-232c23482af8" providerId="ADAL" clId="{2BF31CAE-D0A9-454A-BBB3-03F45E01621A}" dt="2021-12-06T07:56:20.816" v="362" actId="207"/>
          <ac:spMkLst>
            <pc:docMk/>
            <pc:sldMk cId="4148009370" sldId="266"/>
            <ac:spMk id="24" creationId="{00000000-0000-0000-0000-000000000000}"/>
          </ac:spMkLst>
        </pc:spChg>
        <pc:spChg chg="mod">
          <ac:chgData name="Stewart Gale" userId="3647ddd2-6040-41ae-a96d-232c23482af8" providerId="ADAL" clId="{2BF31CAE-D0A9-454A-BBB3-03F45E01621A}" dt="2021-12-06T07:56:27.716" v="365" actId="207"/>
          <ac:spMkLst>
            <pc:docMk/>
            <pc:sldMk cId="4148009370" sldId="266"/>
            <ac:spMk id="25" creationId="{00000000-0000-0000-0000-000000000000}"/>
          </ac:spMkLst>
        </pc:spChg>
        <pc:spChg chg="mod">
          <ac:chgData name="Stewart Gale" userId="3647ddd2-6040-41ae-a96d-232c23482af8" providerId="ADAL" clId="{2BF31CAE-D0A9-454A-BBB3-03F45E01621A}" dt="2021-12-06T07:56:37.511" v="369" actId="20577"/>
          <ac:spMkLst>
            <pc:docMk/>
            <pc:sldMk cId="4148009370" sldId="266"/>
            <ac:spMk id="26" creationId="{00000000-0000-0000-0000-000000000000}"/>
          </ac:spMkLst>
        </pc:spChg>
        <pc:spChg chg="mod">
          <ac:chgData name="Stewart Gale" userId="3647ddd2-6040-41ae-a96d-232c23482af8" providerId="ADAL" clId="{2BF31CAE-D0A9-454A-BBB3-03F45E01621A}" dt="2021-09-19T10:31:39.346" v="268" actId="1076"/>
          <ac:spMkLst>
            <pc:docMk/>
            <pc:sldMk cId="4148009370" sldId="266"/>
            <ac:spMk id="27" creationId="{00000000-0000-0000-0000-000000000000}"/>
          </ac:spMkLst>
        </pc:spChg>
      </pc:sldChg>
      <pc:sldChg chg="ord">
        <pc:chgData name="Stewart Gale" userId="3647ddd2-6040-41ae-a96d-232c23482af8" providerId="ADAL" clId="{2BF31CAE-D0A9-454A-BBB3-03F45E01621A}" dt="2024-12-05T04:11:28.035" v="371"/>
        <pc:sldMkLst>
          <pc:docMk/>
          <pc:sldMk cId="2804219428" sldId="267"/>
        </pc:sldMkLst>
      </pc:sldChg>
      <pc:sldChg chg="modSp mod">
        <pc:chgData name="Stewart Gale" userId="3647ddd2-6040-41ae-a96d-232c23482af8" providerId="ADAL" clId="{2BF31CAE-D0A9-454A-BBB3-03F45E01621A}" dt="2021-09-19T10:32:37.135" v="359" actId="113"/>
        <pc:sldMkLst>
          <pc:docMk/>
          <pc:sldMk cId="2281233977" sldId="268"/>
        </pc:sldMkLst>
        <pc:spChg chg="mod">
          <ac:chgData name="Stewart Gale" userId="3647ddd2-6040-41ae-a96d-232c23482af8" providerId="ADAL" clId="{2BF31CAE-D0A9-454A-BBB3-03F45E01621A}" dt="2021-09-19T10:32:37.135" v="359" actId="113"/>
          <ac:spMkLst>
            <pc:docMk/>
            <pc:sldMk cId="2281233977" sldId="268"/>
            <ac:spMk id="4" creationId="{00000000-0000-0000-0000-000000000000}"/>
          </ac:spMkLst>
        </pc:spChg>
      </pc:sldChg>
      <pc:sldChg chg="addSp delSp modSp mod ord modAnim">
        <pc:chgData name="Stewart Gale" userId="3647ddd2-6040-41ae-a96d-232c23482af8" providerId="ADAL" clId="{2BF31CAE-D0A9-454A-BBB3-03F45E01621A}" dt="2024-12-05T04:11:30.218" v="373"/>
        <pc:sldMkLst>
          <pc:docMk/>
          <pc:sldMk cId="1666006689" sldId="272"/>
        </pc:sldMkLst>
        <pc:spChg chg="mod">
          <ac:chgData name="Stewart Gale" userId="3647ddd2-6040-41ae-a96d-232c23482af8" providerId="ADAL" clId="{2BF31CAE-D0A9-454A-BBB3-03F45E01621A}" dt="2021-09-19T06:24:53.744" v="193" actId="20577"/>
          <ac:spMkLst>
            <pc:docMk/>
            <pc:sldMk cId="1666006689" sldId="272"/>
            <ac:spMk id="2" creationId="{00000000-0000-0000-0000-000000000000}"/>
          </ac:spMkLst>
        </pc:spChg>
        <pc:spChg chg="add del mod">
          <ac:chgData name="Stewart Gale" userId="3647ddd2-6040-41ae-a96d-232c23482af8" providerId="ADAL" clId="{2BF31CAE-D0A9-454A-BBB3-03F45E01621A}" dt="2021-09-19T06:25:22.231" v="196" actId="478"/>
          <ac:spMkLst>
            <pc:docMk/>
            <pc:sldMk cId="1666006689" sldId="272"/>
            <ac:spMk id="28" creationId="{2480DF3B-ECE0-4B41-A1A5-544BA6C1A9D1}"/>
          </ac:spMkLst>
        </pc:spChg>
      </pc:sldChg>
      <pc:sldChg chg="add del">
        <pc:chgData name="Stewart Gale" userId="3647ddd2-6040-41ae-a96d-232c23482af8" providerId="ADAL" clId="{2BF31CAE-D0A9-454A-BBB3-03F45E01621A}" dt="2021-09-18T17:26:55.767" v="173" actId="47"/>
        <pc:sldMkLst>
          <pc:docMk/>
          <pc:sldMk cId="4193938900" sldId="274"/>
        </pc:sldMkLst>
      </pc:sldChg>
      <pc:sldChg chg="addSp delSp modSp new mod ord modAnim">
        <pc:chgData name="Stewart Gale" userId="3647ddd2-6040-41ae-a96d-232c23482af8" providerId="ADAL" clId="{2BF31CAE-D0A9-454A-BBB3-03F45E01621A}" dt="2021-09-18T17:14:45.103" v="102"/>
        <pc:sldMkLst>
          <pc:docMk/>
          <pc:sldMk cId="1825219294" sldId="275"/>
        </pc:sldMkLst>
        <pc:spChg chg="del mod">
          <ac:chgData name="Stewart Gale" userId="3647ddd2-6040-41ae-a96d-232c23482af8" providerId="ADAL" clId="{2BF31CAE-D0A9-454A-BBB3-03F45E01621A}" dt="2021-09-18T17:09:45.279" v="8" actId="478"/>
          <ac:spMkLst>
            <pc:docMk/>
            <pc:sldMk cId="1825219294" sldId="275"/>
            <ac:spMk id="2" creationId="{955F4EC2-C797-4524-9DDF-836D9F834EB5}"/>
          </ac:spMkLst>
        </pc:spChg>
        <pc:spChg chg="del">
          <ac:chgData name="Stewart Gale" userId="3647ddd2-6040-41ae-a96d-232c23482af8" providerId="ADAL" clId="{2BF31CAE-D0A9-454A-BBB3-03F45E01621A}" dt="2021-09-18T17:09:45.279" v="8" actId="478"/>
          <ac:spMkLst>
            <pc:docMk/>
            <pc:sldMk cId="1825219294" sldId="275"/>
            <ac:spMk id="3" creationId="{A1D08156-992C-40CD-9A3F-1896E5B7505D}"/>
          </ac:spMkLst>
        </pc:spChg>
        <pc:spChg chg="add mod">
          <ac:chgData name="Stewart Gale" userId="3647ddd2-6040-41ae-a96d-232c23482af8" providerId="ADAL" clId="{2BF31CAE-D0A9-454A-BBB3-03F45E01621A}" dt="2021-09-18T17:12:18.041" v="84" actId="1076"/>
          <ac:spMkLst>
            <pc:docMk/>
            <pc:sldMk cId="1825219294" sldId="275"/>
            <ac:spMk id="4" creationId="{515C2966-17FC-4F98-BBF8-0527EBD41E72}"/>
          </ac:spMkLst>
        </pc:spChg>
        <pc:spChg chg="add mod">
          <ac:chgData name="Stewart Gale" userId="3647ddd2-6040-41ae-a96d-232c23482af8" providerId="ADAL" clId="{2BF31CAE-D0A9-454A-BBB3-03F45E01621A}" dt="2021-09-18T17:12:18.041" v="84" actId="1076"/>
          <ac:spMkLst>
            <pc:docMk/>
            <pc:sldMk cId="1825219294" sldId="275"/>
            <ac:spMk id="5" creationId="{3768510C-7D5D-4299-94CA-C3D36BA0D5A1}"/>
          </ac:spMkLst>
        </pc:spChg>
        <pc:spChg chg="add mod">
          <ac:chgData name="Stewart Gale" userId="3647ddd2-6040-41ae-a96d-232c23482af8" providerId="ADAL" clId="{2BF31CAE-D0A9-454A-BBB3-03F45E01621A}" dt="2021-09-18T17:12:18.041" v="84" actId="1076"/>
          <ac:spMkLst>
            <pc:docMk/>
            <pc:sldMk cId="1825219294" sldId="275"/>
            <ac:spMk id="6" creationId="{A62F2F27-0E8C-47F3-8BD6-B4086A876D4A}"/>
          </ac:spMkLst>
        </pc:spChg>
        <pc:spChg chg="add mod">
          <ac:chgData name="Stewart Gale" userId="3647ddd2-6040-41ae-a96d-232c23482af8" providerId="ADAL" clId="{2BF31CAE-D0A9-454A-BBB3-03F45E01621A}" dt="2021-09-18T17:11:41.433" v="75" actId="14100"/>
          <ac:spMkLst>
            <pc:docMk/>
            <pc:sldMk cId="1825219294" sldId="275"/>
            <ac:spMk id="7" creationId="{D758CE08-6798-4738-BA0C-4F3608C613B5}"/>
          </ac:spMkLst>
        </pc:spChg>
        <pc:picChg chg="add del">
          <ac:chgData name="Stewart Gale" userId="3647ddd2-6040-41ae-a96d-232c23482af8" providerId="ADAL" clId="{2BF31CAE-D0A9-454A-BBB3-03F45E01621A}" dt="2021-09-18T17:12:46.600" v="86" actId="478"/>
          <ac:picMkLst>
            <pc:docMk/>
            <pc:sldMk cId="1825219294" sldId="275"/>
            <ac:picMk id="1026" creationId="{16B97270-B9DE-4F0C-9334-B23BAB0A094B}"/>
          </ac:picMkLst>
        </pc:picChg>
        <pc:picChg chg="add del">
          <ac:chgData name="Stewart Gale" userId="3647ddd2-6040-41ae-a96d-232c23482af8" providerId="ADAL" clId="{2BF31CAE-D0A9-454A-BBB3-03F45E01621A}" dt="2021-09-18T17:13:25.649" v="88" actId="478"/>
          <ac:picMkLst>
            <pc:docMk/>
            <pc:sldMk cId="1825219294" sldId="275"/>
            <ac:picMk id="1028" creationId="{DF8310DE-D36E-46BE-B30F-5F3E0B71E1F8}"/>
          </ac:picMkLst>
        </pc:picChg>
        <pc:picChg chg="add del">
          <ac:chgData name="Stewart Gale" userId="3647ddd2-6040-41ae-a96d-232c23482af8" providerId="ADAL" clId="{2BF31CAE-D0A9-454A-BBB3-03F45E01621A}" dt="2021-09-18T17:13:28.306" v="90" actId="478"/>
          <ac:picMkLst>
            <pc:docMk/>
            <pc:sldMk cId="1825219294" sldId="275"/>
            <ac:picMk id="1030" creationId="{E7850A89-3C1A-4E3E-AA78-4C2957541B11}"/>
          </ac:picMkLst>
        </pc:picChg>
        <pc:picChg chg="add del">
          <ac:chgData name="Stewart Gale" userId="3647ddd2-6040-41ae-a96d-232c23482af8" providerId="ADAL" clId="{2BF31CAE-D0A9-454A-BBB3-03F45E01621A}" dt="2021-09-18T17:13:39.480" v="92" actId="478"/>
          <ac:picMkLst>
            <pc:docMk/>
            <pc:sldMk cId="1825219294" sldId="275"/>
            <ac:picMk id="1032" creationId="{BC0FB1B8-E083-4917-BB0E-1F78980225C7}"/>
          </ac:picMkLst>
        </pc:picChg>
        <pc:picChg chg="add del mod">
          <ac:chgData name="Stewart Gale" userId="3647ddd2-6040-41ae-a96d-232c23482af8" providerId="ADAL" clId="{2BF31CAE-D0A9-454A-BBB3-03F45E01621A}" dt="2021-09-18T17:13:50.091" v="95" actId="478"/>
          <ac:picMkLst>
            <pc:docMk/>
            <pc:sldMk cId="1825219294" sldId="275"/>
            <ac:picMk id="1034" creationId="{E70B52E3-9D48-4AED-A3EB-B72842F9DDC6}"/>
          </ac:picMkLst>
        </pc:picChg>
        <pc:picChg chg="add del">
          <ac:chgData name="Stewart Gale" userId="3647ddd2-6040-41ae-a96d-232c23482af8" providerId="ADAL" clId="{2BF31CAE-D0A9-454A-BBB3-03F45E01621A}" dt="2021-09-18T17:13:53.397" v="97" actId="478"/>
          <ac:picMkLst>
            <pc:docMk/>
            <pc:sldMk cId="1825219294" sldId="275"/>
            <ac:picMk id="1036" creationId="{EEE30BA4-01F5-42D3-9CC5-6A99ECDD26B8}"/>
          </ac:picMkLst>
        </pc:picChg>
        <pc:picChg chg="add mod">
          <ac:chgData name="Stewart Gale" userId="3647ddd2-6040-41ae-a96d-232c23482af8" providerId="ADAL" clId="{2BF31CAE-D0A9-454A-BBB3-03F45E01621A}" dt="2021-09-18T17:14:42.859" v="101" actId="1076"/>
          <ac:picMkLst>
            <pc:docMk/>
            <pc:sldMk cId="1825219294" sldId="275"/>
            <ac:picMk id="1038" creationId="{C91B4971-89D0-4EF7-9412-911900F14104}"/>
          </ac:picMkLst>
        </pc:picChg>
      </pc:sldChg>
      <pc:sldChg chg="addSp delSp modSp add modAnim">
        <pc:chgData name="Stewart Gale" userId="3647ddd2-6040-41ae-a96d-232c23482af8" providerId="ADAL" clId="{2BF31CAE-D0A9-454A-BBB3-03F45E01621A}" dt="2021-09-19T06:13:04.147" v="182"/>
        <pc:sldMkLst>
          <pc:docMk/>
          <pc:sldMk cId="2101661346" sldId="276"/>
        </pc:sldMkLst>
        <pc:spChg chg="mod">
          <ac:chgData name="Stewart Gale" userId="3647ddd2-6040-41ae-a96d-232c23482af8" providerId="ADAL" clId="{2BF31CAE-D0A9-454A-BBB3-03F45E01621A}" dt="2021-09-18T17:14:58.695" v="109" actId="20577"/>
          <ac:spMkLst>
            <pc:docMk/>
            <pc:sldMk cId="2101661346" sldId="276"/>
            <ac:spMk id="6" creationId="{A62F2F27-0E8C-47F3-8BD6-B4086A876D4A}"/>
          </ac:spMkLst>
        </pc:spChg>
        <pc:picChg chg="del mod">
          <ac:chgData name="Stewart Gale" userId="3647ddd2-6040-41ae-a96d-232c23482af8" providerId="ADAL" clId="{2BF31CAE-D0A9-454A-BBB3-03F45E01621A}" dt="2021-09-18T17:15:08.999" v="111" actId="478"/>
          <ac:picMkLst>
            <pc:docMk/>
            <pc:sldMk cId="2101661346" sldId="276"/>
            <ac:picMk id="1038" creationId="{C91B4971-89D0-4EF7-9412-911900F14104}"/>
          </ac:picMkLst>
        </pc:picChg>
        <pc:picChg chg="add del">
          <ac:chgData name="Stewart Gale" userId="3647ddd2-6040-41ae-a96d-232c23482af8" providerId="ADAL" clId="{2BF31CAE-D0A9-454A-BBB3-03F45E01621A}" dt="2021-09-18T17:15:34.247" v="113" actId="478"/>
          <ac:picMkLst>
            <pc:docMk/>
            <pc:sldMk cId="2101661346" sldId="276"/>
            <ac:picMk id="3074" creationId="{93DF018D-BC64-4978-A5A8-1B134E8D5E66}"/>
          </ac:picMkLst>
        </pc:picChg>
        <pc:picChg chg="add del">
          <ac:chgData name="Stewart Gale" userId="3647ddd2-6040-41ae-a96d-232c23482af8" providerId="ADAL" clId="{2BF31CAE-D0A9-454A-BBB3-03F45E01621A}" dt="2021-09-18T17:15:49.306" v="115" actId="478"/>
          <ac:picMkLst>
            <pc:docMk/>
            <pc:sldMk cId="2101661346" sldId="276"/>
            <ac:picMk id="3076" creationId="{3D87E53B-4DCB-4F67-8E29-73D0BA897A39}"/>
          </ac:picMkLst>
        </pc:picChg>
        <pc:picChg chg="add del mod">
          <ac:chgData name="Stewart Gale" userId="3647ddd2-6040-41ae-a96d-232c23482af8" providerId="ADAL" clId="{2BF31CAE-D0A9-454A-BBB3-03F45E01621A}" dt="2021-09-18T17:16:01.237" v="118" actId="478"/>
          <ac:picMkLst>
            <pc:docMk/>
            <pc:sldMk cId="2101661346" sldId="276"/>
            <ac:picMk id="3078" creationId="{61C0B975-064F-4DAD-A757-1E3B84792696}"/>
          </ac:picMkLst>
        </pc:picChg>
        <pc:picChg chg="add del">
          <ac:chgData name="Stewart Gale" userId="3647ddd2-6040-41ae-a96d-232c23482af8" providerId="ADAL" clId="{2BF31CAE-D0A9-454A-BBB3-03F45E01621A}" dt="2021-09-18T17:16:19.938" v="120" actId="478"/>
          <ac:picMkLst>
            <pc:docMk/>
            <pc:sldMk cId="2101661346" sldId="276"/>
            <ac:picMk id="3080" creationId="{832F1000-AC38-4AFF-AF01-A917312D19D0}"/>
          </ac:picMkLst>
        </pc:picChg>
        <pc:picChg chg="add mod">
          <ac:chgData name="Stewart Gale" userId="3647ddd2-6040-41ae-a96d-232c23482af8" providerId="ADAL" clId="{2BF31CAE-D0A9-454A-BBB3-03F45E01621A}" dt="2021-09-18T17:16:37.277" v="125" actId="1076"/>
          <ac:picMkLst>
            <pc:docMk/>
            <pc:sldMk cId="2101661346" sldId="276"/>
            <ac:picMk id="3082" creationId="{4AE6BBDF-ADD7-43B9-AD13-59998D4E761E}"/>
          </ac:picMkLst>
        </pc:picChg>
      </pc:sldChg>
      <pc:sldChg chg="addSp delSp modSp add mod modAnim">
        <pc:chgData name="Stewart Gale" userId="3647ddd2-6040-41ae-a96d-232c23482af8" providerId="ADAL" clId="{2BF31CAE-D0A9-454A-BBB3-03F45E01621A}" dt="2021-09-19T06:13:06.751" v="183"/>
        <pc:sldMkLst>
          <pc:docMk/>
          <pc:sldMk cId="3812340489" sldId="277"/>
        </pc:sldMkLst>
        <pc:spChg chg="mod">
          <ac:chgData name="Stewart Gale" userId="3647ddd2-6040-41ae-a96d-232c23482af8" providerId="ADAL" clId="{2BF31CAE-D0A9-454A-BBB3-03F45E01621A}" dt="2021-09-18T17:20:36.441" v="128" actId="20577"/>
          <ac:spMkLst>
            <pc:docMk/>
            <pc:sldMk cId="3812340489" sldId="277"/>
            <ac:spMk id="6" creationId="{A62F2F27-0E8C-47F3-8BD6-B4086A876D4A}"/>
          </ac:spMkLst>
        </pc:spChg>
        <pc:picChg chg="add mod">
          <ac:chgData name="Stewart Gale" userId="3647ddd2-6040-41ae-a96d-232c23482af8" providerId="ADAL" clId="{2BF31CAE-D0A9-454A-BBB3-03F45E01621A}" dt="2021-09-18T17:20:54.564" v="130"/>
          <ac:picMkLst>
            <pc:docMk/>
            <pc:sldMk cId="3812340489" sldId="277"/>
            <ac:picMk id="8" creationId="{496D80B3-059C-4D29-B1E4-8746EAE92602}"/>
          </ac:picMkLst>
        </pc:picChg>
        <pc:picChg chg="del">
          <ac:chgData name="Stewart Gale" userId="3647ddd2-6040-41ae-a96d-232c23482af8" providerId="ADAL" clId="{2BF31CAE-D0A9-454A-BBB3-03F45E01621A}" dt="2021-09-18T17:20:48.269" v="129" actId="478"/>
          <ac:picMkLst>
            <pc:docMk/>
            <pc:sldMk cId="3812340489" sldId="277"/>
            <ac:picMk id="1038" creationId="{C91B4971-89D0-4EF7-9412-911900F14104}"/>
          </ac:picMkLst>
        </pc:picChg>
      </pc:sldChg>
      <pc:sldChg chg="modSp add">
        <pc:chgData name="Stewart Gale" userId="3647ddd2-6040-41ae-a96d-232c23482af8" providerId="ADAL" clId="{2BF31CAE-D0A9-454A-BBB3-03F45E01621A}" dt="2021-09-18T17:21:13.243" v="134" actId="1076"/>
        <pc:sldMkLst>
          <pc:docMk/>
          <pc:sldMk cId="977385325" sldId="278"/>
        </pc:sldMkLst>
        <pc:spChg chg="mod">
          <ac:chgData name="Stewart Gale" userId="3647ddd2-6040-41ae-a96d-232c23482af8" providerId="ADAL" clId="{2BF31CAE-D0A9-454A-BBB3-03F45E01621A}" dt="2021-09-18T17:21:03.699" v="133" actId="20577"/>
          <ac:spMkLst>
            <pc:docMk/>
            <pc:sldMk cId="977385325" sldId="278"/>
            <ac:spMk id="6" creationId="{A62F2F27-0E8C-47F3-8BD6-B4086A876D4A}"/>
          </ac:spMkLst>
        </pc:spChg>
        <pc:picChg chg="mod">
          <ac:chgData name="Stewart Gale" userId="3647ddd2-6040-41ae-a96d-232c23482af8" providerId="ADAL" clId="{2BF31CAE-D0A9-454A-BBB3-03F45E01621A}" dt="2021-09-18T17:21:13.243" v="134" actId="1076"/>
          <ac:picMkLst>
            <pc:docMk/>
            <pc:sldMk cId="977385325" sldId="278"/>
            <ac:picMk id="1038" creationId="{C91B4971-89D0-4EF7-9412-911900F14104}"/>
          </ac:picMkLst>
        </pc:picChg>
      </pc:sldChg>
      <pc:sldChg chg="delSp modSp add mod ord">
        <pc:chgData name="Stewart Gale" userId="3647ddd2-6040-41ae-a96d-232c23482af8" providerId="ADAL" clId="{2BF31CAE-D0A9-454A-BBB3-03F45E01621A}" dt="2021-09-18T17:26:51.360" v="172" actId="1076"/>
        <pc:sldMkLst>
          <pc:docMk/>
          <pc:sldMk cId="2411959148" sldId="279"/>
        </pc:sldMkLst>
        <pc:spChg chg="del">
          <ac:chgData name="Stewart Gale" userId="3647ddd2-6040-41ae-a96d-232c23482af8" providerId="ADAL" clId="{2BF31CAE-D0A9-454A-BBB3-03F45E01621A}" dt="2021-09-18T17:25:26.508" v="158" actId="478"/>
          <ac:spMkLst>
            <pc:docMk/>
            <pc:sldMk cId="2411959148" sldId="279"/>
            <ac:spMk id="2" creationId="{00000000-0000-0000-0000-000000000000}"/>
          </ac:spMkLst>
        </pc:spChg>
        <pc:spChg chg="mod">
          <ac:chgData name="Stewart Gale" userId="3647ddd2-6040-41ae-a96d-232c23482af8" providerId="ADAL" clId="{2BF31CAE-D0A9-454A-BBB3-03F45E01621A}" dt="2021-09-18T17:26:51.360" v="172" actId="1076"/>
          <ac:spMkLst>
            <pc:docMk/>
            <pc:sldMk cId="2411959148" sldId="279"/>
            <ac:spMk id="4" creationId="{00000000-0000-0000-0000-000000000000}"/>
          </ac:spMkLst>
        </pc:spChg>
        <pc:spChg chg="del">
          <ac:chgData name="Stewart Gale" userId="3647ddd2-6040-41ae-a96d-232c23482af8" providerId="ADAL" clId="{2BF31CAE-D0A9-454A-BBB3-03F45E01621A}" dt="2021-09-18T17:25:26.508" v="158" actId="478"/>
          <ac:spMkLst>
            <pc:docMk/>
            <pc:sldMk cId="2411959148" sldId="279"/>
            <ac:spMk id="16" creationId="{00000000-0000-0000-0000-000000000000}"/>
          </ac:spMkLst>
        </pc:spChg>
        <pc:spChg chg="del">
          <ac:chgData name="Stewart Gale" userId="3647ddd2-6040-41ae-a96d-232c23482af8" providerId="ADAL" clId="{2BF31CAE-D0A9-454A-BBB3-03F45E01621A}" dt="2021-09-18T17:25:26.508" v="158" actId="478"/>
          <ac:spMkLst>
            <pc:docMk/>
            <pc:sldMk cId="2411959148" sldId="279"/>
            <ac:spMk id="23" creationId="{00000000-0000-0000-0000-000000000000}"/>
          </ac:spMkLst>
        </pc:spChg>
        <pc:spChg chg="del">
          <ac:chgData name="Stewart Gale" userId="3647ddd2-6040-41ae-a96d-232c23482af8" providerId="ADAL" clId="{2BF31CAE-D0A9-454A-BBB3-03F45E01621A}" dt="2021-09-18T17:25:26.508" v="158" actId="478"/>
          <ac:spMkLst>
            <pc:docMk/>
            <pc:sldMk cId="2411959148" sldId="279"/>
            <ac:spMk id="24" creationId="{00000000-0000-0000-0000-000000000000}"/>
          </ac:spMkLst>
        </pc:spChg>
        <pc:spChg chg="del">
          <ac:chgData name="Stewart Gale" userId="3647ddd2-6040-41ae-a96d-232c23482af8" providerId="ADAL" clId="{2BF31CAE-D0A9-454A-BBB3-03F45E01621A}" dt="2021-09-18T17:25:26.508" v="158" actId="478"/>
          <ac:spMkLst>
            <pc:docMk/>
            <pc:sldMk cId="2411959148" sldId="279"/>
            <ac:spMk id="25" creationId="{00000000-0000-0000-0000-000000000000}"/>
          </ac:spMkLst>
        </pc:spChg>
        <pc:spChg chg="del">
          <ac:chgData name="Stewart Gale" userId="3647ddd2-6040-41ae-a96d-232c23482af8" providerId="ADAL" clId="{2BF31CAE-D0A9-454A-BBB3-03F45E01621A}" dt="2021-09-18T17:25:26.508" v="158" actId="478"/>
          <ac:spMkLst>
            <pc:docMk/>
            <pc:sldMk cId="2411959148" sldId="279"/>
            <ac:spMk id="26" creationId="{00000000-0000-0000-0000-000000000000}"/>
          </ac:spMkLst>
        </pc:spChg>
        <pc:spChg chg="del">
          <ac:chgData name="Stewart Gale" userId="3647ddd2-6040-41ae-a96d-232c23482af8" providerId="ADAL" clId="{2BF31CAE-D0A9-454A-BBB3-03F45E01621A}" dt="2021-09-18T17:25:26.508" v="158" actId="478"/>
          <ac:spMkLst>
            <pc:docMk/>
            <pc:sldMk cId="2411959148" sldId="279"/>
            <ac:spMk id="27" creationId="{00000000-0000-0000-0000-000000000000}"/>
          </ac:spMkLst>
        </pc:spChg>
        <pc:spChg chg="del">
          <ac:chgData name="Stewart Gale" userId="3647ddd2-6040-41ae-a96d-232c23482af8" providerId="ADAL" clId="{2BF31CAE-D0A9-454A-BBB3-03F45E01621A}" dt="2021-09-18T17:25:26.508" v="158" actId="478"/>
          <ac:spMkLst>
            <pc:docMk/>
            <pc:sldMk cId="2411959148" sldId="279"/>
            <ac:spMk id="28" creationId="{00000000-0000-0000-0000-000000000000}"/>
          </ac:spMkLst>
        </pc:spChg>
        <pc:spChg chg="del">
          <ac:chgData name="Stewart Gale" userId="3647ddd2-6040-41ae-a96d-232c23482af8" providerId="ADAL" clId="{2BF31CAE-D0A9-454A-BBB3-03F45E01621A}" dt="2021-09-18T17:25:26.508" v="158" actId="478"/>
          <ac:spMkLst>
            <pc:docMk/>
            <pc:sldMk cId="2411959148" sldId="279"/>
            <ac:spMk id="29" creationId="{00000000-0000-0000-0000-000000000000}"/>
          </ac:spMkLst>
        </pc:spChg>
        <pc:picChg chg="del">
          <ac:chgData name="Stewart Gale" userId="3647ddd2-6040-41ae-a96d-232c23482af8" providerId="ADAL" clId="{2BF31CAE-D0A9-454A-BBB3-03F45E01621A}" dt="2021-09-18T17:25:26.508" v="158" actId="478"/>
          <ac:picMkLst>
            <pc:docMk/>
            <pc:sldMk cId="2411959148" sldId="279"/>
            <ac:picMk id="7176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4424A-A700-412C-8CE6-E29B73B28883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F4977-BAAC-4D83-A5C4-FF8FFBC6E6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966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4424A-A700-412C-8CE6-E29B73B28883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F4977-BAAC-4D83-A5C4-FF8FFBC6E6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6758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4424A-A700-412C-8CE6-E29B73B28883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F4977-BAAC-4D83-A5C4-FF8FFBC6E6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43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4424A-A700-412C-8CE6-E29B73B28883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F4977-BAAC-4D83-A5C4-FF8FFBC6E6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668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4424A-A700-412C-8CE6-E29B73B28883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F4977-BAAC-4D83-A5C4-FF8FFBC6E6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033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4424A-A700-412C-8CE6-E29B73B28883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F4977-BAAC-4D83-A5C4-FF8FFBC6E6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3472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4424A-A700-412C-8CE6-E29B73B28883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F4977-BAAC-4D83-A5C4-FF8FFBC6E6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7887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4424A-A700-412C-8CE6-E29B73B28883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F4977-BAAC-4D83-A5C4-FF8FFBC6E6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3308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4424A-A700-412C-8CE6-E29B73B28883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F4977-BAAC-4D83-A5C4-FF8FFBC6E6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1372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4424A-A700-412C-8CE6-E29B73B28883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F4977-BAAC-4D83-A5C4-FF8FFBC6E6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82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4424A-A700-412C-8CE6-E29B73B28883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7F4977-BAAC-4D83-A5C4-FF8FFBC6E6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848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4424A-A700-412C-8CE6-E29B73B28883}" type="datetimeFigureOut">
              <a:rPr lang="en-GB" smtClean="0"/>
              <a:t>05/12/2024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F4977-BAAC-4D83-A5C4-FF8FFBC6E6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04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6121" y="1035618"/>
            <a:ext cx="11537951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Sine Rule </a:t>
            </a:r>
            <a:r>
              <a:rPr lang="en-US" sz="13800" b="1" i="0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(Sides)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2411959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ubTriangle"/>
          <p:cNvSpPr>
            <a:spLocks noEditPoints="1" noChangeArrowheads="1"/>
          </p:cNvSpPr>
          <p:nvPr/>
        </p:nvSpPr>
        <p:spPr bwMode="auto">
          <a:xfrm flipH="1">
            <a:off x="1597108" y="1503346"/>
            <a:ext cx="6746712" cy="4209932"/>
          </a:xfrm>
          <a:custGeom>
            <a:avLst/>
            <a:gdLst>
              <a:gd name="G0" fmla="+- 0 0 0"/>
              <a:gd name="G1" fmla="*/ 17775 1 2"/>
              <a:gd name="G2" fmla="*/ G1 17884 21600"/>
              <a:gd name="G3" fmla="+- 17775 0 G2"/>
              <a:gd name="G4" fmla="+- 17775 0 0"/>
              <a:gd name="G5" fmla="+- G1 10800 0"/>
              <a:gd name="G6" fmla="*/ 17884 1 2"/>
              <a:gd name="G7" fmla="+- 17884 0 0"/>
              <a:gd name="G8" fmla="+- G2 G6 G1"/>
              <a:gd name="G9" fmla="+- G8 10800 0"/>
              <a:gd name="G10" fmla="+- G6 10800 0"/>
              <a:gd name="T0" fmla="*/ 17775 w 21600"/>
              <a:gd name="T1" fmla="*/ 0 h 21600"/>
              <a:gd name="T2" fmla="*/ 8888 w 21600"/>
              <a:gd name="T3" fmla="*/ 10800 h 21600"/>
              <a:gd name="T4" fmla="*/ 0 w 21600"/>
              <a:gd name="T5" fmla="*/ 21600 h 21600"/>
              <a:gd name="T6" fmla="*/ 10800 w 21600"/>
              <a:gd name="T7" fmla="*/ 19742 h 21600"/>
              <a:gd name="T8" fmla="*/ 21600 w 21600"/>
              <a:gd name="T9" fmla="*/ 17884 h 21600"/>
              <a:gd name="T10" fmla="*/ 19688 w 21600"/>
              <a:gd name="T11" fmla="*/ 8942 h 21600"/>
              <a:gd name="T12" fmla="*/ G3 w 21600"/>
              <a:gd name="T13" fmla="*/ G6 h 21600"/>
              <a:gd name="T14" fmla="*/ G5 w 21600"/>
              <a:gd name="T15" fmla="*/ G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7775" y="0"/>
                </a:moveTo>
                <a:lnTo>
                  <a:pt x="0" y="21600"/>
                </a:lnTo>
                <a:lnTo>
                  <a:pt x="21600" y="17884"/>
                </a:lnTo>
                <a:close/>
              </a:path>
            </a:pathLst>
          </a:custGeom>
          <a:noFill/>
          <a:ln w="762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114997" y="399024"/>
            <a:ext cx="1067573" cy="132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kern="0" dirty="0">
                <a:latin typeface="Calibri" panose="020F0502020204030204"/>
              </a:rPr>
              <a:t>X</a:t>
            </a:r>
            <a:endParaRPr kumimoji="0" lang="en-GB" sz="8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8432947" y="5202263"/>
            <a:ext cx="1067573" cy="132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kern="0" dirty="0">
                <a:latin typeface="Calibri" panose="020F0502020204030204"/>
              </a:rPr>
              <a:t>Y</a:t>
            </a:r>
            <a:endParaRPr kumimoji="0" lang="en-GB" sz="8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804433" y="4453296"/>
            <a:ext cx="1115703" cy="132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kern="0" dirty="0">
                <a:latin typeface="Calibri" panose="020F0502020204030204"/>
              </a:rPr>
              <a:t>Z</a:t>
            </a:r>
            <a:endParaRPr kumimoji="0" lang="en-GB" sz="8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4441052" y="5051558"/>
            <a:ext cx="927564" cy="132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8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1276101" y="2284872"/>
            <a:ext cx="927564" cy="132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80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5446201" y="2284872"/>
            <a:ext cx="879437" cy="132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80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15631" y="22669"/>
            <a:ext cx="714550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Don't be afraid to relabel the triangle </a:t>
            </a: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2693347" y="179906"/>
            <a:ext cx="1067573" cy="132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8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9129162" y="5479354"/>
            <a:ext cx="1067573" cy="132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80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261018" y="4924351"/>
            <a:ext cx="1115703" cy="132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80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3609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9164" y="83495"/>
            <a:ext cx="110171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Do you have the correct information to use </a:t>
            </a:r>
            <a:r>
              <a:rPr lang="en-GB" sz="6000" b="1" dirty="0"/>
              <a:t>sine rule</a:t>
            </a:r>
            <a:r>
              <a:rPr lang="en-GB" sz="6000" dirty="0"/>
              <a:t>?</a:t>
            </a:r>
          </a:p>
        </p:txBody>
      </p:sp>
      <p:sp>
        <p:nvSpPr>
          <p:cNvPr id="13" name="PubTriangle"/>
          <p:cNvSpPr>
            <a:spLocks noEditPoints="1" noChangeArrowheads="1"/>
          </p:cNvSpPr>
          <p:nvPr/>
        </p:nvSpPr>
        <p:spPr bwMode="auto">
          <a:xfrm flipH="1">
            <a:off x="1372841" y="2781348"/>
            <a:ext cx="4372266" cy="2907636"/>
          </a:xfrm>
          <a:custGeom>
            <a:avLst/>
            <a:gdLst>
              <a:gd name="G0" fmla="+- 0 0 0"/>
              <a:gd name="G1" fmla="*/ 17775 1 2"/>
              <a:gd name="G2" fmla="*/ G1 17884 21600"/>
              <a:gd name="G3" fmla="+- 17775 0 G2"/>
              <a:gd name="G4" fmla="+- 17775 0 0"/>
              <a:gd name="G5" fmla="+- G1 10800 0"/>
              <a:gd name="G6" fmla="*/ 17884 1 2"/>
              <a:gd name="G7" fmla="+- 17884 0 0"/>
              <a:gd name="G8" fmla="+- G2 G6 G1"/>
              <a:gd name="G9" fmla="+- G8 10800 0"/>
              <a:gd name="G10" fmla="+- G6 10800 0"/>
              <a:gd name="T0" fmla="*/ 17775 w 21600"/>
              <a:gd name="T1" fmla="*/ 0 h 21600"/>
              <a:gd name="T2" fmla="*/ 8888 w 21600"/>
              <a:gd name="T3" fmla="*/ 10800 h 21600"/>
              <a:gd name="T4" fmla="*/ 0 w 21600"/>
              <a:gd name="T5" fmla="*/ 21600 h 21600"/>
              <a:gd name="T6" fmla="*/ 10800 w 21600"/>
              <a:gd name="T7" fmla="*/ 19742 h 21600"/>
              <a:gd name="T8" fmla="*/ 21600 w 21600"/>
              <a:gd name="T9" fmla="*/ 17884 h 21600"/>
              <a:gd name="T10" fmla="*/ 19688 w 21600"/>
              <a:gd name="T11" fmla="*/ 8942 h 21600"/>
              <a:gd name="T12" fmla="*/ G3 w 21600"/>
              <a:gd name="T13" fmla="*/ G6 h 21600"/>
              <a:gd name="T14" fmla="*/ G5 w 21600"/>
              <a:gd name="T15" fmla="*/ G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7775" y="0"/>
                </a:moveTo>
                <a:lnTo>
                  <a:pt x="0" y="21600"/>
                </a:lnTo>
                <a:lnTo>
                  <a:pt x="21600" y="17884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20858" y="4990715"/>
            <a:ext cx="953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34˚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90524" y="3127170"/>
            <a:ext cx="953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56˚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40217" y="3127170"/>
            <a:ext cx="665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587655" y="5495889"/>
            <a:ext cx="1363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7cm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3095192" y="5971500"/>
            <a:ext cx="92756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670758" y="3055034"/>
            <a:ext cx="62508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3950941" y="3470533"/>
            <a:ext cx="41150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1705464" y="2035769"/>
            <a:ext cx="106757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5580755" y="5526674"/>
            <a:ext cx="49697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864546" y="4961502"/>
            <a:ext cx="59673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8385324"/>
              </p:ext>
            </p:extLst>
          </p:nvPr>
        </p:nvGraphicFramePr>
        <p:xfrm>
          <a:off x="6903865" y="2442104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0000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0000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56˚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8143449"/>
              </p:ext>
            </p:extLst>
          </p:nvPr>
        </p:nvGraphicFramePr>
        <p:xfrm>
          <a:off x="9389370" y="2442104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C000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C000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34˚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757056"/>
              </p:ext>
            </p:extLst>
          </p:nvPr>
        </p:nvGraphicFramePr>
        <p:xfrm>
          <a:off x="6942254" y="4478529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00B050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00B050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9249295" y="4362910"/>
            <a:ext cx="24882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Do you have two complete pairs?</a:t>
            </a:r>
          </a:p>
        </p:txBody>
      </p:sp>
    </p:spTree>
    <p:extLst>
      <p:ext uri="{BB962C8B-B14F-4D97-AF65-F5344CB8AC3E}">
        <p14:creationId xmlns:p14="http://schemas.microsoft.com/office/powerpoint/2010/main" val="2281233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9164" y="83495"/>
            <a:ext cx="1101713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Sine rule or Not</a:t>
            </a:r>
          </a:p>
        </p:txBody>
      </p:sp>
      <p:sp>
        <p:nvSpPr>
          <p:cNvPr id="13" name="PubTriangle"/>
          <p:cNvSpPr>
            <a:spLocks noEditPoints="1" noChangeArrowheads="1"/>
          </p:cNvSpPr>
          <p:nvPr/>
        </p:nvSpPr>
        <p:spPr bwMode="auto">
          <a:xfrm flipH="1">
            <a:off x="1372841" y="2781348"/>
            <a:ext cx="4372266" cy="2907636"/>
          </a:xfrm>
          <a:custGeom>
            <a:avLst/>
            <a:gdLst>
              <a:gd name="G0" fmla="+- 0 0 0"/>
              <a:gd name="G1" fmla="*/ 17775 1 2"/>
              <a:gd name="G2" fmla="*/ G1 17884 21600"/>
              <a:gd name="G3" fmla="+- 17775 0 G2"/>
              <a:gd name="G4" fmla="+- 17775 0 0"/>
              <a:gd name="G5" fmla="+- G1 10800 0"/>
              <a:gd name="G6" fmla="*/ 17884 1 2"/>
              <a:gd name="G7" fmla="+- 17884 0 0"/>
              <a:gd name="G8" fmla="+- G2 G6 G1"/>
              <a:gd name="G9" fmla="+- G8 10800 0"/>
              <a:gd name="G10" fmla="+- G6 10800 0"/>
              <a:gd name="T0" fmla="*/ 17775 w 21600"/>
              <a:gd name="T1" fmla="*/ 0 h 21600"/>
              <a:gd name="T2" fmla="*/ 8888 w 21600"/>
              <a:gd name="T3" fmla="*/ 10800 h 21600"/>
              <a:gd name="T4" fmla="*/ 0 w 21600"/>
              <a:gd name="T5" fmla="*/ 21600 h 21600"/>
              <a:gd name="T6" fmla="*/ 10800 w 21600"/>
              <a:gd name="T7" fmla="*/ 19742 h 21600"/>
              <a:gd name="T8" fmla="*/ 21600 w 21600"/>
              <a:gd name="T9" fmla="*/ 17884 h 21600"/>
              <a:gd name="T10" fmla="*/ 19688 w 21600"/>
              <a:gd name="T11" fmla="*/ 8942 h 21600"/>
              <a:gd name="T12" fmla="*/ G3 w 21600"/>
              <a:gd name="T13" fmla="*/ G6 h 21600"/>
              <a:gd name="T14" fmla="*/ G5 w 21600"/>
              <a:gd name="T15" fmla="*/ G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7775" y="0"/>
                </a:moveTo>
                <a:lnTo>
                  <a:pt x="0" y="21600"/>
                </a:lnTo>
                <a:lnTo>
                  <a:pt x="21600" y="17884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20858" y="4990715"/>
            <a:ext cx="953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34˚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40217" y="3127170"/>
            <a:ext cx="665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39215" y="3284211"/>
            <a:ext cx="1363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8cm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3095192" y="5971500"/>
            <a:ext cx="92756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670758" y="3055034"/>
            <a:ext cx="62508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4022756" y="2677833"/>
            <a:ext cx="41150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1705464" y="2035769"/>
            <a:ext cx="106757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5580755" y="5526674"/>
            <a:ext cx="49697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864546" y="4961502"/>
            <a:ext cx="59673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642024"/>
              </p:ext>
            </p:extLst>
          </p:nvPr>
        </p:nvGraphicFramePr>
        <p:xfrm>
          <a:off x="6903865" y="2442104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0000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0000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759034"/>
              </p:ext>
            </p:extLst>
          </p:nvPr>
        </p:nvGraphicFramePr>
        <p:xfrm>
          <a:off x="9389370" y="2442104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C000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C000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34˚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1000993"/>
              </p:ext>
            </p:extLst>
          </p:nvPr>
        </p:nvGraphicFramePr>
        <p:xfrm>
          <a:off x="6942254" y="4478529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00B050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00B050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2740055" y="5648289"/>
            <a:ext cx="1363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7cm</a:t>
            </a:r>
          </a:p>
        </p:txBody>
      </p:sp>
      <p:sp>
        <p:nvSpPr>
          <p:cNvPr id="2" name="Rectangle 1"/>
          <p:cNvSpPr/>
          <p:nvPr/>
        </p:nvSpPr>
        <p:spPr>
          <a:xfrm>
            <a:off x="9276753" y="4406980"/>
            <a:ext cx="208422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9600" b="1" dirty="0"/>
              <a:t>Not</a:t>
            </a:r>
          </a:p>
        </p:txBody>
      </p:sp>
    </p:spTree>
    <p:extLst>
      <p:ext uri="{BB962C8B-B14F-4D97-AF65-F5344CB8AC3E}">
        <p14:creationId xmlns:p14="http://schemas.microsoft.com/office/powerpoint/2010/main" val="435700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9164" y="83495"/>
            <a:ext cx="1101713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Sine rule or Not</a:t>
            </a:r>
          </a:p>
        </p:txBody>
      </p:sp>
      <p:sp>
        <p:nvSpPr>
          <p:cNvPr id="13" name="PubTriangle"/>
          <p:cNvSpPr>
            <a:spLocks noEditPoints="1" noChangeArrowheads="1"/>
          </p:cNvSpPr>
          <p:nvPr/>
        </p:nvSpPr>
        <p:spPr bwMode="auto">
          <a:xfrm flipH="1">
            <a:off x="1372841" y="2781348"/>
            <a:ext cx="4372266" cy="2907636"/>
          </a:xfrm>
          <a:custGeom>
            <a:avLst/>
            <a:gdLst>
              <a:gd name="G0" fmla="+- 0 0 0"/>
              <a:gd name="G1" fmla="*/ 17775 1 2"/>
              <a:gd name="G2" fmla="*/ G1 17884 21600"/>
              <a:gd name="G3" fmla="+- 17775 0 G2"/>
              <a:gd name="G4" fmla="+- 17775 0 0"/>
              <a:gd name="G5" fmla="+- G1 10800 0"/>
              <a:gd name="G6" fmla="*/ 17884 1 2"/>
              <a:gd name="G7" fmla="+- 17884 0 0"/>
              <a:gd name="G8" fmla="+- G2 G6 G1"/>
              <a:gd name="G9" fmla="+- G8 10800 0"/>
              <a:gd name="G10" fmla="+- G6 10800 0"/>
              <a:gd name="T0" fmla="*/ 17775 w 21600"/>
              <a:gd name="T1" fmla="*/ 0 h 21600"/>
              <a:gd name="T2" fmla="*/ 8888 w 21600"/>
              <a:gd name="T3" fmla="*/ 10800 h 21600"/>
              <a:gd name="T4" fmla="*/ 0 w 21600"/>
              <a:gd name="T5" fmla="*/ 21600 h 21600"/>
              <a:gd name="T6" fmla="*/ 10800 w 21600"/>
              <a:gd name="T7" fmla="*/ 19742 h 21600"/>
              <a:gd name="T8" fmla="*/ 21600 w 21600"/>
              <a:gd name="T9" fmla="*/ 17884 h 21600"/>
              <a:gd name="T10" fmla="*/ 19688 w 21600"/>
              <a:gd name="T11" fmla="*/ 8942 h 21600"/>
              <a:gd name="T12" fmla="*/ G3 w 21600"/>
              <a:gd name="T13" fmla="*/ G6 h 21600"/>
              <a:gd name="T14" fmla="*/ G5 w 21600"/>
              <a:gd name="T15" fmla="*/ G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7775" y="0"/>
                </a:moveTo>
                <a:lnTo>
                  <a:pt x="0" y="21600"/>
                </a:lnTo>
                <a:lnTo>
                  <a:pt x="21600" y="17884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65471" y="3147366"/>
            <a:ext cx="953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40˚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28660" y="3055034"/>
            <a:ext cx="665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39215" y="3284211"/>
            <a:ext cx="1363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8cm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3095192" y="5971500"/>
            <a:ext cx="92756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670758" y="3055034"/>
            <a:ext cx="62508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4022756" y="2677833"/>
            <a:ext cx="41150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1705464" y="2035769"/>
            <a:ext cx="106757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5580755" y="5526674"/>
            <a:ext cx="49697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864546" y="4961502"/>
            <a:ext cx="59673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9966132"/>
              </p:ext>
            </p:extLst>
          </p:nvPr>
        </p:nvGraphicFramePr>
        <p:xfrm>
          <a:off x="6903865" y="2442104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0000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0000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dirty="0"/>
                        <a:t>40˚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6931863"/>
              </p:ext>
            </p:extLst>
          </p:nvPr>
        </p:nvGraphicFramePr>
        <p:xfrm>
          <a:off x="9389370" y="2442104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C000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C000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2285905"/>
              </p:ext>
            </p:extLst>
          </p:nvPr>
        </p:nvGraphicFramePr>
        <p:xfrm>
          <a:off x="6942254" y="4478529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00B050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00B050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9276753" y="4406980"/>
            <a:ext cx="208422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9600" b="1" dirty="0"/>
              <a:t>Not</a:t>
            </a:r>
          </a:p>
        </p:txBody>
      </p:sp>
    </p:spTree>
    <p:extLst>
      <p:ext uri="{BB962C8B-B14F-4D97-AF65-F5344CB8AC3E}">
        <p14:creationId xmlns:p14="http://schemas.microsoft.com/office/powerpoint/2010/main" val="72125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9164" y="83495"/>
            <a:ext cx="1101713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Sine rule or Not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27370" y="2677833"/>
            <a:ext cx="953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40˚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03927" y="3783994"/>
            <a:ext cx="665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30672" y="4163030"/>
            <a:ext cx="1363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4cm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4784854" y="4621268"/>
            <a:ext cx="54402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1022429" y="3772302"/>
            <a:ext cx="62508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3137441" y="1722850"/>
            <a:ext cx="41150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737493" y="1998810"/>
            <a:ext cx="66643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5693958" y="1722850"/>
            <a:ext cx="49697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2831891" y="5997241"/>
            <a:ext cx="59673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3811"/>
              </p:ext>
            </p:extLst>
          </p:nvPr>
        </p:nvGraphicFramePr>
        <p:xfrm>
          <a:off x="6903865" y="2442104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0000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0000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dirty="0"/>
                        <a:t>40˚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844615"/>
              </p:ext>
            </p:extLst>
          </p:nvPr>
        </p:nvGraphicFramePr>
        <p:xfrm>
          <a:off x="9389370" y="2442104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C000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C000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3665380"/>
              </p:ext>
            </p:extLst>
          </p:nvPr>
        </p:nvGraphicFramePr>
        <p:xfrm>
          <a:off x="6942254" y="4478529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00B050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00B050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9276753" y="4406980"/>
            <a:ext cx="208422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9600" b="1" dirty="0"/>
              <a:t>Not</a:t>
            </a:r>
          </a:p>
        </p:txBody>
      </p:sp>
      <p:sp>
        <p:nvSpPr>
          <p:cNvPr id="3" name="Isosceles Triangle 2"/>
          <p:cNvSpPr/>
          <p:nvPr/>
        </p:nvSpPr>
        <p:spPr>
          <a:xfrm rot="10555128">
            <a:off x="1429519" y="2521345"/>
            <a:ext cx="4405578" cy="3475368"/>
          </a:xfrm>
          <a:prstGeom prst="triangle">
            <a:avLst>
              <a:gd name="adj" fmla="val 62917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0377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ubTriangle"/>
          <p:cNvSpPr>
            <a:spLocks noEditPoints="1" noChangeArrowheads="1"/>
          </p:cNvSpPr>
          <p:nvPr/>
        </p:nvSpPr>
        <p:spPr bwMode="auto">
          <a:xfrm rot="19271501" flipH="1">
            <a:off x="1044522" y="1283320"/>
            <a:ext cx="4233535" cy="3940732"/>
          </a:xfrm>
          <a:custGeom>
            <a:avLst/>
            <a:gdLst>
              <a:gd name="G0" fmla="+- 0 0 0"/>
              <a:gd name="G1" fmla="*/ 17775 1 2"/>
              <a:gd name="G2" fmla="*/ G1 17884 21600"/>
              <a:gd name="G3" fmla="+- 17775 0 G2"/>
              <a:gd name="G4" fmla="+- 17775 0 0"/>
              <a:gd name="G5" fmla="+- G1 10800 0"/>
              <a:gd name="G6" fmla="*/ 17884 1 2"/>
              <a:gd name="G7" fmla="+- 17884 0 0"/>
              <a:gd name="G8" fmla="+- G2 G6 G1"/>
              <a:gd name="G9" fmla="+- G8 10800 0"/>
              <a:gd name="G10" fmla="+- G6 10800 0"/>
              <a:gd name="T0" fmla="*/ 17775 w 21600"/>
              <a:gd name="T1" fmla="*/ 0 h 21600"/>
              <a:gd name="T2" fmla="*/ 8888 w 21600"/>
              <a:gd name="T3" fmla="*/ 10800 h 21600"/>
              <a:gd name="T4" fmla="*/ 0 w 21600"/>
              <a:gd name="T5" fmla="*/ 21600 h 21600"/>
              <a:gd name="T6" fmla="*/ 10800 w 21600"/>
              <a:gd name="T7" fmla="*/ 19742 h 21600"/>
              <a:gd name="T8" fmla="*/ 21600 w 21600"/>
              <a:gd name="T9" fmla="*/ 17884 h 21600"/>
              <a:gd name="T10" fmla="*/ 19688 w 21600"/>
              <a:gd name="T11" fmla="*/ 8942 h 21600"/>
              <a:gd name="T12" fmla="*/ G3 w 21600"/>
              <a:gd name="T13" fmla="*/ G6 h 21600"/>
              <a:gd name="T14" fmla="*/ G5 w 21600"/>
              <a:gd name="T15" fmla="*/ G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7775" y="0"/>
                </a:moveTo>
                <a:lnTo>
                  <a:pt x="0" y="21600"/>
                </a:lnTo>
                <a:lnTo>
                  <a:pt x="21600" y="17884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80401" y="3320904"/>
            <a:ext cx="953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34˚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50374" y="4699928"/>
            <a:ext cx="953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56˚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1233" y="3497903"/>
            <a:ext cx="665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827864" y="2173688"/>
            <a:ext cx="1363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7cm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4575581" y="4996249"/>
            <a:ext cx="50989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357394" y="3859208"/>
            <a:ext cx="62508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3217347" y="1656006"/>
            <a:ext cx="41150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357394" y="1827294"/>
            <a:ext cx="60900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5994847" y="2796537"/>
            <a:ext cx="49697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2024220" y="5604543"/>
            <a:ext cx="59673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297756"/>
              </p:ext>
            </p:extLst>
          </p:nvPr>
        </p:nvGraphicFramePr>
        <p:xfrm>
          <a:off x="6903865" y="2442104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0000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0000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9389370" y="2442104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C000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C000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34˚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1941978"/>
              </p:ext>
            </p:extLst>
          </p:nvPr>
        </p:nvGraphicFramePr>
        <p:xfrm>
          <a:off x="6942254" y="4478529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00B050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00B050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56˚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569164" y="83495"/>
            <a:ext cx="1101713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Sine rule or Not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093791" y="4512520"/>
            <a:ext cx="1363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5cm</a:t>
            </a:r>
          </a:p>
        </p:txBody>
      </p:sp>
      <p:sp>
        <p:nvSpPr>
          <p:cNvPr id="30" name="Rectangle 29"/>
          <p:cNvSpPr/>
          <p:nvPr/>
        </p:nvSpPr>
        <p:spPr>
          <a:xfrm>
            <a:off x="9400601" y="4406980"/>
            <a:ext cx="183652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9600" b="1" dirty="0"/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3312255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9164" y="83495"/>
            <a:ext cx="1101713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Sine rule or Not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27370" y="2677833"/>
            <a:ext cx="953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40˚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94413" y="3954527"/>
            <a:ext cx="665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80301" y="4051464"/>
            <a:ext cx="1363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4cm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4784854" y="4621268"/>
            <a:ext cx="54402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1022429" y="3772302"/>
            <a:ext cx="62508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3137441" y="1722850"/>
            <a:ext cx="41150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737493" y="1998810"/>
            <a:ext cx="66643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5693958" y="1722850"/>
            <a:ext cx="49697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2831891" y="5997241"/>
            <a:ext cx="59673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6903865" y="2442104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0000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0000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4000" dirty="0"/>
                        <a:t>40˚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2693561"/>
              </p:ext>
            </p:extLst>
          </p:nvPr>
        </p:nvGraphicFramePr>
        <p:xfrm>
          <a:off x="9389370" y="2442104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C000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FFC000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263140"/>
              </p:ext>
            </p:extLst>
          </p:nvPr>
        </p:nvGraphicFramePr>
        <p:xfrm>
          <a:off x="6942254" y="4478529"/>
          <a:ext cx="1722352" cy="140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176">
                  <a:extLst>
                    <a:ext uri="{9D8B030D-6E8A-4147-A177-3AD203B41FA5}">
                      <a16:colId xmlns:a16="http://schemas.microsoft.com/office/drawing/2014/main" val="3480893741"/>
                    </a:ext>
                  </a:extLst>
                </a:gridCol>
                <a:gridCol w="861176">
                  <a:extLst>
                    <a:ext uri="{9D8B030D-6E8A-4147-A177-3AD203B41FA5}">
                      <a16:colId xmlns:a16="http://schemas.microsoft.com/office/drawing/2014/main" val="2879873717"/>
                    </a:ext>
                  </a:extLst>
                </a:gridCol>
              </a:tblGrid>
              <a:tr h="654891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00B050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rgbClr val="00B050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33017"/>
                  </a:ext>
                </a:extLst>
              </a:tr>
              <a:tr h="654891">
                <a:tc>
                  <a:txBody>
                    <a:bodyPr/>
                    <a:lstStyle/>
                    <a:p>
                      <a:pPr algn="ctr"/>
                      <a:endParaRPr lang="en-GB" sz="4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60˚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427967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9400602" y="4406980"/>
            <a:ext cx="183652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9600" b="1" dirty="0"/>
              <a:t>Yes</a:t>
            </a:r>
            <a:endParaRPr lang="en-GB" sz="9600" b="1" dirty="0"/>
          </a:p>
        </p:txBody>
      </p:sp>
      <p:sp>
        <p:nvSpPr>
          <p:cNvPr id="3" name="Isosceles Triangle 2"/>
          <p:cNvSpPr/>
          <p:nvPr/>
        </p:nvSpPr>
        <p:spPr>
          <a:xfrm rot="10555128">
            <a:off x="1429519" y="2521345"/>
            <a:ext cx="4405578" cy="3475368"/>
          </a:xfrm>
          <a:prstGeom prst="triangle">
            <a:avLst>
              <a:gd name="adj" fmla="val 62917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/>
          <p:cNvSpPr txBox="1"/>
          <p:nvPr/>
        </p:nvSpPr>
        <p:spPr>
          <a:xfrm>
            <a:off x="2883800" y="4932471"/>
            <a:ext cx="953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60˚</a:t>
            </a:r>
          </a:p>
        </p:txBody>
      </p:sp>
      <p:sp>
        <p:nvSpPr>
          <p:cNvPr id="6" name="Rectangle 5"/>
          <p:cNvSpPr/>
          <p:nvPr/>
        </p:nvSpPr>
        <p:spPr>
          <a:xfrm>
            <a:off x="10250546" y="3136298"/>
            <a:ext cx="8691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4000" dirty="0">
                <a:solidFill>
                  <a:prstClr val="black"/>
                </a:solidFill>
              </a:rPr>
              <a:t>80˚</a:t>
            </a:r>
          </a:p>
        </p:txBody>
      </p:sp>
    </p:spTree>
    <p:extLst>
      <p:ext uri="{BB962C8B-B14F-4D97-AF65-F5344CB8AC3E}">
        <p14:creationId xmlns:p14="http://schemas.microsoft.com/office/powerpoint/2010/main" val="1666006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ubTriangle"/>
          <p:cNvSpPr>
            <a:spLocks noEditPoints="1" noChangeArrowheads="1"/>
          </p:cNvSpPr>
          <p:nvPr/>
        </p:nvSpPr>
        <p:spPr bwMode="auto">
          <a:xfrm flipH="1">
            <a:off x="973830" y="1113261"/>
            <a:ext cx="4372266" cy="2907636"/>
          </a:xfrm>
          <a:custGeom>
            <a:avLst/>
            <a:gdLst>
              <a:gd name="G0" fmla="+- 0 0 0"/>
              <a:gd name="G1" fmla="*/ 17775 1 2"/>
              <a:gd name="G2" fmla="*/ G1 17884 21600"/>
              <a:gd name="G3" fmla="+- 17775 0 G2"/>
              <a:gd name="G4" fmla="+- 17775 0 0"/>
              <a:gd name="G5" fmla="+- G1 10800 0"/>
              <a:gd name="G6" fmla="*/ 17884 1 2"/>
              <a:gd name="G7" fmla="+- 17884 0 0"/>
              <a:gd name="G8" fmla="+- G2 G6 G1"/>
              <a:gd name="G9" fmla="+- G8 10800 0"/>
              <a:gd name="G10" fmla="+- G6 10800 0"/>
              <a:gd name="T0" fmla="*/ 17775 w 21600"/>
              <a:gd name="T1" fmla="*/ 0 h 21600"/>
              <a:gd name="T2" fmla="*/ 8888 w 21600"/>
              <a:gd name="T3" fmla="*/ 10800 h 21600"/>
              <a:gd name="T4" fmla="*/ 0 w 21600"/>
              <a:gd name="T5" fmla="*/ 21600 h 21600"/>
              <a:gd name="T6" fmla="*/ 10800 w 21600"/>
              <a:gd name="T7" fmla="*/ 19742 h 21600"/>
              <a:gd name="T8" fmla="*/ 21600 w 21600"/>
              <a:gd name="T9" fmla="*/ 17884 h 21600"/>
              <a:gd name="T10" fmla="*/ 19688 w 21600"/>
              <a:gd name="T11" fmla="*/ 8942 h 21600"/>
              <a:gd name="T12" fmla="*/ G3 w 21600"/>
              <a:gd name="T13" fmla="*/ G6 h 21600"/>
              <a:gd name="T14" fmla="*/ G5 w 21600"/>
              <a:gd name="T15" fmla="*/ G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7775" y="0"/>
                </a:moveTo>
                <a:lnTo>
                  <a:pt x="0" y="21600"/>
                </a:lnTo>
                <a:lnTo>
                  <a:pt x="21600" y="17884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21847" y="3322628"/>
            <a:ext cx="953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34˚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91513" y="1459083"/>
            <a:ext cx="953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56˚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1206" y="1459083"/>
            <a:ext cx="665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88644" y="3827802"/>
            <a:ext cx="1363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7cm</a:t>
            </a: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2696181" y="4303413"/>
            <a:ext cx="92756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271747" y="1386947"/>
            <a:ext cx="62508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3551930" y="1802446"/>
            <a:ext cx="41150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1306453" y="367682"/>
            <a:ext cx="106757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5181744" y="3858587"/>
            <a:ext cx="49697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Box 8"/>
          <p:cNvSpPr txBox="1">
            <a:spLocks noChangeArrowheads="1"/>
          </p:cNvSpPr>
          <p:nvPr/>
        </p:nvSpPr>
        <p:spPr bwMode="auto">
          <a:xfrm>
            <a:off x="465535" y="3293415"/>
            <a:ext cx="59673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371180" y="171337"/>
                <a:ext cx="5619401" cy="132985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func>
                          <m:funcPr>
                            <m:ctrlP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60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func>
                      </m:den>
                    </m:f>
                  </m:oMath>
                </a14:m>
                <a:r>
                  <a:rPr lang="en-GB" sz="6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func>
                          <m:func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60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func>
                      </m:den>
                    </m:f>
                  </m:oMath>
                </a14:m>
                <a:r>
                  <a:rPr lang="en-GB" sz="6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func>
                          <m:func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60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func>
                      </m:den>
                    </m:f>
                  </m:oMath>
                </a14:m>
                <a:r>
                  <a:rPr lang="en-GB" sz="6000" dirty="0"/>
                  <a:t> 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1180" y="171337"/>
                <a:ext cx="5619401" cy="1329851"/>
              </a:xfrm>
              <a:prstGeom prst="rect">
                <a:avLst/>
              </a:prstGeom>
              <a:blipFill>
                <a:blip r:embed="rId2"/>
                <a:stretch>
                  <a:fillRect t="-1376" b="-197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197824" y="1962133"/>
                <a:ext cx="4174546" cy="13062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func>
                          <m:funcPr>
                            <m:ctrlP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60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6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56</m:t>
                            </m:r>
                          </m:e>
                        </m:func>
                      </m:den>
                    </m:f>
                  </m:oMath>
                </a14:m>
                <a:r>
                  <a:rPr lang="en-GB" sz="6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func>
                          <m:func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60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6000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  <m:t>34</m:t>
                            </m:r>
                          </m:e>
                        </m:func>
                      </m:den>
                    </m:f>
                  </m:oMath>
                </a14:m>
                <a:r>
                  <a:rPr lang="en-GB" sz="6000" dirty="0"/>
                  <a:t> </a:t>
                </a: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7824" y="1962133"/>
                <a:ext cx="4174546" cy="1306255"/>
              </a:xfrm>
              <a:prstGeom prst="rect">
                <a:avLst/>
              </a:prstGeom>
              <a:blipFill>
                <a:blip r:embed="rId3"/>
                <a:stretch>
                  <a:fillRect l="-146" t="-3271" b="-196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305283" y="3840296"/>
                <a:ext cx="3326397" cy="134408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600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7</m:t>
                        </m:r>
                        <m:func>
                          <m:funcPr>
                            <m:ctrlPr>
                              <a:rPr lang="en-GB" sz="6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60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6000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  <m:t>34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60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6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56</m:t>
                            </m:r>
                          </m:e>
                        </m:func>
                      </m:den>
                    </m:f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5283" y="3840296"/>
                <a:ext cx="3326397" cy="1344086"/>
              </a:xfrm>
              <a:prstGeom prst="rect">
                <a:avLst/>
              </a:prstGeom>
              <a:blipFill>
                <a:blip r:embed="rId4"/>
                <a:stretch>
                  <a:fillRect b="-195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305283" y="5562050"/>
                <a:ext cx="5075091" cy="9233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600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000" dirty="0"/>
                  <a:t> = </a:t>
                </a:r>
                <a:r>
                  <a:rPr lang="en-GB" sz="5400" b="1" dirty="0"/>
                  <a:t>4.72 cm </a:t>
                </a:r>
                <a:r>
                  <a:rPr lang="en-GB" sz="4400" dirty="0"/>
                  <a:t>(2dp)</a:t>
                </a:r>
                <a:endParaRPr lang="en-GB" sz="36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5283" y="5562050"/>
                <a:ext cx="5075091" cy="923330"/>
              </a:xfrm>
              <a:prstGeom prst="rect">
                <a:avLst/>
              </a:prstGeom>
              <a:blipFill>
                <a:blip r:embed="rId5"/>
                <a:stretch>
                  <a:fillRect t="-25000" r="-240" b="-486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032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9" grpId="0"/>
      <p:bldP spid="30" grpId="0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ubTriangle"/>
          <p:cNvSpPr>
            <a:spLocks noEditPoints="1" noChangeArrowheads="1"/>
          </p:cNvSpPr>
          <p:nvPr/>
        </p:nvSpPr>
        <p:spPr bwMode="auto">
          <a:xfrm rot="9606951" flipH="1">
            <a:off x="993789" y="1466321"/>
            <a:ext cx="4540136" cy="3119605"/>
          </a:xfrm>
          <a:custGeom>
            <a:avLst/>
            <a:gdLst>
              <a:gd name="G0" fmla="+- 0 0 0"/>
              <a:gd name="G1" fmla="*/ 17775 1 2"/>
              <a:gd name="G2" fmla="*/ G1 17884 21600"/>
              <a:gd name="G3" fmla="+- 17775 0 G2"/>
              <a:gd name="G4" fmla="+- 17775 0 0"/>
              <a:gd name="G5" fmla="+- G1 10800 0"/>
              <a:gd name="G6" fmla="*/ 17884 1 2"/>
              <a:gd name="G7" fmla="+- 17884 0 0"/>
              <a:gd name="G8" fmla="+- G2 G6 G1"/>
              <a:gd name="G9" fmla="+- G8 10800 0"/>
              <a:gd name="G10" fmla="+- G6 10800 0"/>
              <a:gd name="T0" fmla="*/ 17775 w 21600"/>
              <a:gd name="T1" fmla="*/ 0 h 21600"/>
              <a:gd name="T2" fmla="*/ 8888 w 21600"/>
              <a:gd name="T3" fmla="*/ 10800 h 21600"/>
              <a:gd name="T4" fmla="*/ 0 w 21600"/>
              <a:gd name="T5" fmla="*/ 21600 h 21600"/>
              <a:gd name="T6" fmla="*/ 10800 w 21600"/>
              <a:gd name="T7" fmla="*/ 19742 h 21600"/>
              <a:gd name="T8" fmla="*/ 21600 w 21600"/>
              <a:gd name="T9" fmla="*/ 17884 h 21600"/>
              <a:gd name="T10" fmla="*/ 19688 w 21600"/>
              <a:gd name="T11" fmla="*/ 8942 h 21600"/>
              <a:gd name="T12" fmla="*/ G3 w 21600"/>
              <a:gd name="T13" fmla="*/ G6 h 21600"/>
              <a:gd name="T14" fmla="*/ G5 w 21600"/>
              <a:gd name="T15" fmla="*/ G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7775" y="0"/>
                </a:moveTo>
                <a:lnTo>
                  <a:pt x="0" y="21600"/>
                </a:lnTo>
                <a:lnTo>
                  <a:pt x="21600" y="17884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66836" y="1390524"/>
            <a:ext cx="822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51˚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73683" y="3122116"/>
            <a:ext cx="953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45˚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60529" y="739014"/>
            <a:ext cx="665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11509" y="3230625"/>
            <a:ext cx="13632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6cm</a:t>
            </a: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2661994" y="3743999"/>
            <a:ext cx="50792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2075910" y="696408"/>
            <a:ext cx="62508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5204254" y="2134284"/>
            <a:ext cx="41150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4952844" y="529910"/>
            <a:ext cx="106757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4955766" y="3893707"/>
            <a:ext cx="49697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Box 8"/>
          <p:cNvSpPr txBox="1">
            <a:spLocks noChangeArrowheads="1"/>
          </p:cNvSpPr>
          <p:nvPr/>
        </p:nvSpPr>
        <p:spPr bwMode="auto">
          <a:xfrm>
            <a:off x="36723" y="1847010"/>
            <a:ext cx="59673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371180" y="171337"/>
                <a:ext cx="5619401" cy="132985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func>
                          <m:funcPr>
                            <m:ctrlP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60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func>
                      </m:den>
                    </m:f>
                  </m:oMath>
                </a14:m>
                <a:r>
                  <a:rPr lang="en-GB" sz="6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func>
                          <m:func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60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func>
                      </m:den>
                    </m:f>
                  </m:oMath>
                </a14:m>
                <a:r>
                  <a:rPr lang="en-GB" sz="6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func>
                          <m:func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60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func>
                      </m:den>
                    </m:f>
                  </m:oMath>
                </a14:m>
                <a:r>
                  <a:rPr lang="en-GB" sz="6000" dirty="0"/>
                  <a:t> 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1180" y="171337"/>
                <a:ext cx="5619401" cy="1329851"/>
              </a:xfrm>
              <a:prstGeom prst="rect">
                <a:avLst/>
              </a:prstGeom>
              <a:blipFill>
                <a:blip r:embed="rId2"/>
                <a:stretch>
                  <a:fillRect t="-1376" b="-197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197824" y="1962133"/>
                <a:ext cx="4174546" cy="131144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func>
                          <m:funcPr>
                            <m:ctrlP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60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6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51</m:t>
                            </m:r>
                          </m:e>
                        </m:func>
                      </m:den>
                    </m:f>
                  </m:oMath>
                </a14:m>
                <a:r>
                  <a:rPr lang="en-GB" sz="6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func>
                          <m:func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60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6000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  <m:t>45</m:t>
                            </m:r>
                          </m:e>
                        </m:func>
                      </m:den>
                    </m:f>
                  </m:oMath>
                </a14:m>
                <a:r>
                  <a:rPr lang="en-GB" sz="6000" dirty="0"/>
                  <a:t> </a:t>
                </a: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7824" y="1962133"/>
                <a:ext cx="4174546" cy="1311449"/>
              </a:xfrm>
              <a:prstGeom prst="rect">
                <a:avLst/>
              </a:prstGeom>
              <a:blipFill>
                <a:blip r:embed="rId3"/>
                <a:stretch>
                  <a:fillRect l="-146" t="-2791" b="-195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272032" y="3871827"/>
                <a:ext cx="3326397" cy="139320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6000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func>
                          <m:funcPr>
                            <m:ctrlPr>
                              <a:rPr lang="en-GB" sz="6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60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6000" b="0" i="1" smtClean="0">
                                <a:solidFill>
                                  <a:srgbClr val="FFC000"/>
                                </a:solidFill>
                                <a:latin typeface="Cambria Math" panose="02040503050406030204" pitchFamily="18" charset="0"/>
                              </a:rPr>
                              <m:t>45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60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6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51</m:t>
                            </m:r>
                          </m:e>
                        </m:func>
                      </m:den>
                    </m:f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2032" y="3871827"/>
                <a:ext cx="3326397" cy="1393202"/>
              </a:xfrm>
              <a:prstGeom prst="rect">
                <a:avLst/>
              </a:prstGeom>
              <a:blipFill>
                <a:blip r:embed="rId4"/>
                <a:stretch>
                  <a:fillRect b="-152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272032" y="5593581"/>
                <a:ext cx="5075091" cy="9233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600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000" dirty="0"/>
                  <a:t> = </a:t>
                </a:r>
                <a:r>
                  <a:rPr lang="en-GB" sz="5400" b="1" dirty="0"/>
                  <a:t>5.46 cm </a:t>
                </a:r>
                <a:r>
                  <a:rPr lang="en-GB" sz="4400" dirty="0"/>
                  <a:t>(2dp)</a:t>
                </a:r>
                <a:endParaRPr lang="en-GB" sz="36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2032" y="5593581"/>
                <a:ext cx="5075091" cy="923330"/>
              </a:xfrm>
              <a:prstGeom prst="rect">
                <a:avLst/>
              </a:prstGeom>
              <a:blipFill>
                <a:blip r:embed="rId5"/>
                <a:stretch>
                  <a:fillRect t="-25166" r="-240" b="-490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4219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9" grpId="0"/>
      <p:bldP spid="30" grpId="0"/>
      <p:bldP spid="3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ubTriangle"/>
          <p:cNvSpPr>
            <a:spLocks noEditPoints="1" noChangeArrowheads="1"/>
          </p:cNvSpPr>
          <p:nvPr/>
        </p:nvSpPr>
        <p:spPr bwMode="auto">
          <a:xfrm flipH="1">
            <a:off x="798157" y="2103168"/>
            <a:ext cx="4372266" cy="2907636"/>
          </a:xfrm>
          <a:custGeom>
            <a:avLst/>
            <a:gdLst>
              <a:gd name="G0" fmla="+- 0 0 0"/>
              <a:gd name="G1" fmla="*/ 17775 1 2"/>
              <a:gd name="G2" fmla="*/ G1 17884 21600"/>
              <a:gd name="G3" fmla="+- 17775 0 G2"/>
              <a:gd name="G4" fmla="+- 17775 0 0"/>
              <a:gd name="G5" fmla="+- G1 10800 0"/>
              <a:gd name="G6" fmla="*/ 17884 1 2"/>
              <a:gd name="G7" fmla="+- 17884 0 0"/>
              <a:gd name="G8" fmla="+- G2 G6 G1"/>
              <a:gd name="G9" fmla="+- G8 10800 0"/>
              <a:gd name="G10" fmla="+- G6 10800 0"/>
              <a:gd name="T0" fmla="*/ 17775 w 21600"/>
              <a:gd name="T1" fmla="*/ 0 h 21600"/>
              <a:gd name="T2" fmla="*/ 8888 w 21600"/>
              <a:gd name="T3" fmla="*/ 10800 h 21600"/>
              <a:gd name="T4" fmla="*/ 0 w 21600"/>
              <a:gd name="T5" fmla="*/ 21600 h 21600"/>
              <a:gd name="T6" fmla="*/ 10800 w 21600"/>
              <a:gd name="T7" fmla="*/ 19742 h 21600"/>
              <a:gd name="T8" fmla="*/ 21600 w 21600"/>
              <a:gd name="T9" fmla="*/ 17884 h 21600"/>
              <a:gd name="T10" fmla="*/ 19688 w 21600"/>
              <a:gd name="T11" fmla="*/ 8942 h 21600"/>
              <a:gd name="T12" fmla="*/ G3 w 21600"/>
              <a:gd name="T13" fmla="*/ G6 h 21600"/>
              <a:gd name="T14" fmla="*/ G5 w 21600"/>
              <a:gd name="T15" fmla="*/ G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7775" y="0"/>
                </a:moveTo>
                <a:lnTo>
                  <a:pt x="0" y="21600"/>
                </a:lnTo>
                <a:lnTo>
                  <a:pt x="21600" y="17884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46174" y="4312535"/>
            <a:ext cx="953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44˚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50327" y="3927378"/>
            <a:ext cx="953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66˚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59699" y="4456806"/>
            <a:ext cx="6652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37712" y="2618267"/>
            <a:ext cx="18052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2.5cm</a:t>
            </a: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2673920" y="5180819"/>
            <a:ext cx="56379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548745" y="2618267"/>
            <a:ext cx="62508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3811269" y="2064269"/>
            <a:ext cx="41150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1284192" y="1424090"/>
            <a:ext cx="106757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5170423" y="4765321"/>
            <a:ext cx="49697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201419" y="4179807"/>
            <a:ext cx="59673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371180" y="171337"/>
                <a:ext cx="5619401" cy="132985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func>
                          <m:funcPr>
                            <m:ctrlP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60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func>
                      </m:den>
                    </m:f>
                  </m:oMath>
                </a14:m>
                <a:r>
                  <a:rPr lang="en-GB" sz="6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func>
                          <m:func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60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func>
                      </m:den>
                    </m:f>
                  </m:oMath>
                </a14:m>
                <a:r>
                  <a:rPr lang="en-GB" sz="6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func>
                          <m:func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60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func>
                      </m:den>
                    </m:f>
                  </m:oMath>
                </a14:m>
                <a:r>
                  <a:rPr lang="en-GB" sz="6000" dirty="0"/>
                  <a:t> 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1180" y="171337"/>
                <a:ext cx="5619401" cy="1329851"/>
              </a:xfrm>
              <a:prstGeom prst="rect">
                <a:avLst/>
              </a:prstGeom>
              <a:blipFill>
                <a:blip r:embed="rId2"/>
                <a:stretch>
                  <a:fillRect t="-1376" b="-197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197824" y="1962133"/>
                <a:ext cx="4174546" cy="132459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func>
                          <m:funcPr>
                            <m:ctrlP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60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6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70</m:t>
                            </m:r>
                          </m:e>
                        </m:func>
                      </m:den>
                    </m:f>
                  </m:oMath>
                </a14:m>
                <a:r>
                  <a:rPr lang="en-GB" sz="6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2.5</m:t>
                        </m:r>
                      </m:num>
                      <m:den>
                        <m:func>
                          <m:funcPr>
                            <m:ctrlPr>
                              <a:rPr lang="en-GB" sz="60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60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60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GB" sz="60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e>
                        </m:func>
                      </m:den>
                    </m:f>
                  </m:oMath>
                </a14:m>
                <a:r>
                  <a:rPr lang="en-GB" sz="6000" dirty="0"/>
                  <a:t> </a:t>
                </a: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7824" y="1962133"/>
                <a:ext cx="4174546" cy="1324593"/>
              </a:xfrm>
              <a:prstGeom prst="rect">
                <a:avLst/>
              </a:prstGeom>
              <a:blipFill>
                <a:blip r:embed="rId3"/>
                <a:stretch>
                  <a:fillRect l="-146" t="-1843" b="-193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283116" y="3856060"/>
                <a:ext cx="3844557" cy="139320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6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0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2.5</m:t>
                        </m:r>
                        <m:func>
                          <m:funcPr>
                            <m:ctrlPr>
                              <a:rPr lang="en-GB" sz="6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60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6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70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GB" sz="60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60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60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GB" sz="60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6</m:t>
                            </m:r>
                          </m:e>
                        </m:func>
                      </m:den>
                    </m:f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3116" y="3856060"/>
                <a:ext cx="3844557" cy="1393202"/>
              </a:xfrm>
              <a:prstGeom prst="rect">
                <a:avLst/>
              </a:prstGeom>
              <a:blipFill>
                <a:blip r:embed="rId4"/>
                <a:stretch>
                  <a:fillRect b="-153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283116" y="5577814"/>
                <a:ext cx="5075091" cy="9233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600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000" dirty="0"/>
                  <a:t> </a:t>
                </a:r>
                <a:r>
                  <a:rPr lang="en-GB" sz="6000"/>
                  <a:t>= </a:t>
                </a:r>
                <a:r>
                  <a:rPr lang="en-GB" sz="5400" b="1"/>
                  <a:t>2.57 </a:t>
                </a:r>
                <a:r>
                  <a:rPr lang="en-GB" sz="5400" b="1" dirty="0"/>
                  <a:t>cm </a:t>
                </a:r>
                <a:r>
                  <a:rPr lang="en-GB" sz="4400" dirty="0"/>
                  <a:t>(2dp)</a:t>
                </a:r>
                <a:endParaRPr lang="en-GB" sz="36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3116" y="5577814"/>
                <a:ext cx="5075091" cy="923330"/>
              </a:xfrm>
              <a:prstGeom prst="rect">
                <a:avLst/>
              </a:prstGeom>
              <a:blipFill>
                <a:blip r:embed="rId5"/>
                <a:stretch>
                  <a:fillRect t="-25166" r="-240" b="-490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1398572" y="2427394"/>
            <a:ext cx="953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70˚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D69AA2-6D47-4FA9-89D4-87AE58EB9E17}"/>
              </a:ext>
            </a:extLst>
          </p:cNvPr>
          <p:cNvSpPr txBox="1"/>
          <p:nvPr/>
        </p:nvSpPr>
        <p:spPr>
          <a:xfrm>
            <a:off x="737320" y="275002"/>
            <a:ext cx="41930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If you have two angles </a:t>
            </a:r>
          </a:p>
          <a:p>
            <a:pPr algn="ctr"/>
            <a:r>
              <a:rPr lang="en-US" sz="2800" dirty="0"/>
              <a:t>you have all the angles!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148009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22" grpId="0"/>
      <p:bldP spid="24" grpId="0"/>
      <p:bldP spid="25" grpId="0"/>
      <p:bldP spid="26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ubTriangle">
            <a:extLst>
              <a:ext uri="{FF2B5EF4-FFF2-40B4-BE49-F238E27FC236}">
                <a16:creationId xmlns:a16="http://schemas.microsoft.com/office/drawing/2014/main" id="{515C2966-17FC-4F98-BBF8-0527EBD41E72}"/>
              </a:ext>
            </a:extLst>
          </p:cNvPr>
          <p:cNvSpPr>
            <a:spLocks noEditPoints="1" noChangeArrowheads="1"/>
          </p:cNvSpPr>
          <p:nvPr/>
        </p:nvSpPr>
        <p:spPr bwMode="auto">
          <a:xfrm flipH="1">
            <a:off x="3131352" y="1717963"/>
            <a:ext cx="6882713" cy="4538749"/>
          </a:xfrm>
          <a:custGeom>
            <a:avLst/>
            <a:gdLst>
              <a:gd name="G0" fmla="+- 0 0 0"/>
              <a:gd name="G1" fmla="*/ 17775 1 2"/>
              <a:gd name="G2" fmla="*/ G1 17884 21600"/>
              <a:gd name="G3" fmla="+- 17775 0 G2"/>
              <a:gd name="G4" fmla="+- 17775 0 0"/>
              <a:gd name="G5" fmla="+- G1 10800 0"/>
              <a:gd name="G6" fmla="*/ 17884 1 2"/>
              <a:gd name="G7" fmla="+- 17884 0 0"/>
              <a:gd name="G8" fmla="+- G2 G6 G1"/>
              <a:gd name="G9" fmla="+- G8 10800 0"/>
              <a:gd name="G10" fmla="+- G6 10800 0"/>
              <a:gd name="T0" fmla="*/ 17775 w 21600"/>
              <a:gd name="T1" fmla="*/ 0 h 21600"/>
              <a:gd name="T2" fmla="*/ 8888 w 21600"/>
              <a:gd name="T3" fmla="*/ 10800 h 21600"/>
              <a:gd name="T4" fmla="*/ 0 w 21600"/>
              <a:gd name="T5" fmla="*/ 21600 h 21600"/>
              <a:gd name="T6" fmla="*/ 10800 w 21600"/>
              <a:gd name="T7" fmla="*/ 19742 h 21600"/>
              <a:gd name="T8" fmla="*/ 21600 w 21600"/>
              <a:gd name="T9" fmla="*/ 17884 h 21600"/>
              <a:gd name="T10" fmla="*/ 19688 w 21600"/>
              <a:gd name="T11" fmla="*/ 8942 h 21600"/>
              <a:gd name="T12" fmla="*/ G3 w 21600"/>
              <a:gd name="T13" fmla="*/ G6 h 21600"/>
              <a:gd name="T14" fmla="*/ G5 w 21600"/>
              <a:gd name="T15" fmla="*/ G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7775" y="0"/>
                </a:moveTo>
                <a:lnTo>
                  <a:pt x="0" y="21600"/>
                </a:lnTo>
                <a:lnTo>
                  <a:pt x="21600" y="17884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68510C-7D5D-4299-94CA-C3D36BA0D5A1}"/>
              </a:ext>
            </a:extLst>
          </p:cNvPr>
          <p:cNvSpPr txBox="1"/>
          <p:nvPr/>
        </p:nvSpPr>
        <p:spPr>
          <a:xfrm>
            <a:off x="8406936" y="5481889"/>
            <a:ext cx="991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30˚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2F2F27-0E8C-47F3-8BD6-B4086A876D4A}"/>
              </a:ext>
            </a:extLst>
          </p:cNvPr>
          <p:cNvSpPr txBox="1"/>
          <p:nvPr/>
        </p:nvSpPr>
        <p:spPr>
          <a:xfrm>
            <a:off x="3277984" y="4835558"/>
            <a:ext cx="991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70˚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58CE08-6798-4738-BA0C-4F3608C613B5}"/>
              </a:ext>
            </a:extLst>
          </p:cNvPr>
          <p:cNvSpPr txBox="1"/>
          <p:nvPr/>
        </p:nvSpPr>
        <p:spPr>
          <a:xfrm>
            <a:off x="110836" y="112436"/>
            <a:ext cx="120312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/>
              <a:t>Right Angle Triangle or Not?</a:t>
            </a:r>
            <a:endParaRPr lang="en-GB" sz="8000" b="1" dirty="0"/>
          </a:p>
        </p:txBody>
      </p:sp>
      <p:pic>
        <p:nvPicPr>
          <p:cNvPr id="1038" name="Picture 14" descr="Red Cross Clipart | i2Clipart - Royalty Free Public Domain Clipart">
            <a:extLst>
              <a:ext uri="{FF2B5EF4-FFF2-40B4-BE49-F238E27FC236}">
                <a16:creationId xmlns:a16="http://schemas.microsoft.com/office/drawing/2014/main" id="{C91B4971-89D0-4EF7-9412-911900F14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148" y="1587266"/>
            <a:ext cx="6234545" cy="5345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5219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ubTriangle">
            <a:extLst>
              <a:ext uri="{FF2B5EF4-FFF2-40B4-BE49-F238E27FC236}">
                <a16:creationId xmlns:a16="http://schemas.microsoft.com/office/drawing/2014/main" id="{515C2966-17FC-4F98-BBF8-0527EBD41E72}"/>
              </a:ext>
            </a:extLst>
          </p:cNvPr>
          <p:cNvSpPr>
            <a:spLocks noEditPoints="1" noChangeArrowheads="1"/>
          </p:cNvSpPr>
          <p:nvPr/>
        </p:nvSpPr>
        <p:spPr bwMode="auto">
          <a:xfrm flipH="1">
            <a:off x="3131352" y="1717963"/>
            <a:ext cx="6882713" cy="4538749"/>
          </a:xfrm>
          <a:custGeom>
            <a:avLst/>
            <a:gdLst>
              <a:gd name="G0" fmla="+- 0 0 0"/>
              <a:gd name="G1" fmla="*/ 17775 1 2"/>
              <a:gd name="G2" fmla="*/ G1 17884 21600"/>
              <a:gd name="G3" fmla="+- 17775 0 G2"/>
              <a:gd name="G4" fmla="+- 17775 0 0"/>
              <a:gd name="G5" fmla="+- G1 10800 0"/>
              <a:gd name="G6" fmla="*/ 17884 1 2"/>
              <a:gd name="G7" fmla="+- 17884 0 0"/>
              <a:gd name="G8" fmla="+- G2 G6 G1"/>
              <a:gd name="G9" fmla="+- G8 10800 0"/>
              <a:gd name="G10" fmla="+- G6 10800 0"/>
              <a:gd name="T0" fmla="*/ 17775 w 21600"/>
              <a:gd name="T1" fmla="*/ 0 h 21600"/>
              <a:gd name="T2" fmla="*/ 8888 w 21600"/>
              <a:gd name="T3" fmla="*/ 10800 h 21600"/>
              <a:gd name="T4" fmla="*/ 0 w 21600"/>
              <a:gd name="T5" fmla="*/ 21600 h 21600"/>
              <a:gd name="T6" fmla="*/ 10800 w 21600"/>
              <a:gd name="T7" fmla="*/ 19742 h 21600"/>
              <a:gd name="T8" fmla="*/ 21600 w 21600"/>
              <a:gd name="T9" fmla="*/ 17884 h 21600"/>
              <a:gd name="T10" fmla="*/ 19688 w 21600"/>
              <a:gd name="T11" fmla="*/ 8942 h 21600"/>
              <a:gd name="T12" fmla="*/ G3 w 21600"/>
              <a:gd name="T13" fmla="*/ G6 h 21600"/>
              <a:gd name="T14" fmla="*/ G5 w 21600"/>
              <a:gd name="T15" fmla="*/ G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7775" y="0"/>
                </a:moveTo>
                <a:lnTo>
                  <a:pt x="0" y="21600"/>
                </a:lnTo>
                <a:lnTo>
                  <a:pt x="21600" y="17884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68510C-7D5D-4299-94CA-C3D36BA0D5A1}"/>
              </a:ext>
            </a:extLst>
          </p:cNvPr>
          <p:cNvSpPr txBox="1"/>
          <p:nvPr/>
        </p:nvSpPr>
        <p:spPr>
          <a:xfrm>
            <a:off x="8406936" y="5481889"/>
            <a:ext cx="991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30˚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2F2F27-0E8C-47F3-8BD6-B4086A876D4A}"/>
              </a:ext>
            </a:extLst>
          </p:cNvPr>
          <p:cNvSpPr txBox="1"/>
          <p:nvPr/>
        </p:nvSpPr>
        <p:spPr>
          <a:xfrm>
            <a:off x="3277984" y="4835558"/>
            <a:ext cx="991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90˚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58CE08-6798-4738-BA0C-4F3608C613B5}"/>
              </a:ext>
            </a:extLst>
          </p:cNvPr>
          <p:cNvSpPr txBox="1"/>
          <p:nvPr/>
        </p:nvSpPr>
        <p:spPr>
          <a:xfrm>
            <a:off x="110836" y="112436"/>
            <a:ext cx="120312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/>
              <a:t>Right Angle Triangle or Not?</a:t>
            </a:r>
            <a:endParaRPr lang="en-GB" sz="8000" b="1" dirty="0"/>
          </a:p>
        </p:txBody>
      </p:sp>
      <p:pic>
        <p:nvPicPr>
          <p:cNvPr id="3082" name="Picture 10">
            <a:extLst>
              <a:ext uri="{FF2B5EF4-FFF2-40B4-BE49-F238E27FC236}">
                <a16:creationId xmlns:a16="http://schemas.microsoft.com/office/drawing/2014/main" id="{4AE6BBDF-ADD7-43B9-AD13-59998D4E7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811" y="1565327"/>
            <a:ext cx="5109794" cy="5109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1661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ubTriangle">
            <a:extLst>
              <a:ext uri="{FF2B5EF4-FFF2-40B4-BE49-F238E27FC236}">
                <a16:creationId xmlns:a16="http://schemas.microsoft.com/office/drawing/2014/main" id="{515C2966-17FC-4F98-BBF8-0527EBD41E72}"/>
              </a:ext>
            </a:extLst>
          </p:cNvPr>
          <p:cNvSpPr>
            <a:spLocks noEditPoints="1" noChangeArrowheads="1"/>
          </p:cNvSpPr>
          <p:nvPr/>
        </p:nvSpPr>
        <p:spPr bwMode="auto">
          <a:xfrm flipH="1">
            <a:off x="3131352" y="1717963"/>
            <a:ext cx="6882713" cy="4538749"/>
          </a:xfrm>
          <a:custGeom>
            <a:avLst/>
            <a:gdLst>
              <a:gd name="G0" fmla="+- 0 0 0"/>
              <a:gd name="G1" fmla="*/ 17775 1 2"/>
              <a:gd name="G2" fmla="*/ G1 17884 21600"/>
              <a:gd name="G3" fmla="+- 17775 0 G2"/>
              <a:gd name="G4" fmla="+- 17775 0 0"/>
              <a:gd name="G5" fmla="+- G1 10800 0"/>
              <a:gd name="G6" fmla="*/ 17884 1 2"/>
              <a:gd name="G7" fmla="+- 17884 0 0"/>
              <a:gd name="G8" fmla="+- G2 G6 G1"/>
              <a:gd name="G9" fmla="+- G8 10800 0"/>
              <a:gd name="G10" fmla="+- G6 10800 0"/>
              <a:gd name="T0" fmla="*/ 17775 w 21600"/>
              <a:gd name="T1" fmla="*/ 0 h 21600"/>
              <a:gd name="T2" fmla="*/ 8888 w 21600"/>
              <a:gd name="T3" fmla="*/ 10800 h 21600"/>
              <a:gd name="T4" fmla="*/ 0 w 21600"/>
              <a:gd name="T5" fmla="*/ 21600 h 21600"/>
              <a:gd name="T6" fmla="*/ 10800 w 21600"/>
              <a:gd name="T7" fmla="*/ 19742 h 21600"/>
              <a:gd name="T8" fmla="*/ 21600 w 21600"/>
              <a:gd name="T9" fmla="*/ 17884 h 21600"/>
              <a:gd name="T10" fmla="*/ 19688 w 21600"/>
              <a:gd name="T11" fmla="*/ 8942 h 21600"/>
              <a:gd name="T12" fmla="*/ G3 w 21600"/>
              <a:gd name="T13" fmla="*/ G6 h 21600"/>
              <a:gd name="T14" fmla="*/ G5 w 21600"/>
              <a:gd name="T15" fmla="*/ G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7775" y="0"/>
                </a:moveTo>
                <a:lnTo>
                  <a:pt x="0" y="21600"/>
                </a:lnTo>
                <a:lnTo>
                  <a:pt x="21600" y="17884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68510C-7D5D-4299-94CA-C3D36BA0D5A1}"/>
              </a:ext>
            </a:extLst>
          </p:cNvPr>
          <p:cNvSpPr txBox="1"/>
          <p:nvPr/>
        </p:nvSpPr>
        <p:spPr>
          <a:xfrm>
            <a:off x="8406936" y="5481889"/>
            <a:ext cx="991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30˚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2F2F27-0E8C-47F3-8BD6-B4086A876D4A}"/>
              </a:ext>
            </a:extLst>
          </p:cNvPr>
          <p:cNvSpPr txBox="1"/>
          <p:nvPr/>
        </p:nvSpPr>
        <p:spPr>
          <a:xfrm>
            <a:off x="3277984" y="4835558"/>
            <a:ext cx="991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60˚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58CE08-6798-4738-BA0C-4F3608C613B5}"/>
              </a:ext>
            </a:extLst>
          </p:cNvPr>
          <p:cNvSpPr txBox="1"/>
          <p:nvPr/>
        </p:nvSpPr>
        <p:spPr>
          <a:xfrm>
            <a:off x="110836" y="112436"/>
            <a:ext cx="120312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/>
              <a:t>Right Angle Triangle or Not?</a:t>
            </a:r>
            <a:endParaRPr lang="en-GB" sz="8000" b="1" dirty="0"/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496D80B3-059C-4D29-B1E4-8746EAE92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811" y="1565327"/>
            <a:ext cx="5109794" cy="5109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340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ubTriangle">
            <a:extLst>
              <a:ext uri="{FF2B5EF4-FFF2-40B4-BE49-F238E27FC236}">
                <a16:creationId xmlns:a16="http://schemas.microsoft.com/office/drawing/2014/main" id="{515C2966-17FC-4F98-BBF8-0527EBD41E72}"/>
              </a:ext>
            </a:extLst>
          </p:cNvPr>
          <p:cNvSpPr>
            <a:spLocks noEditPoints="1" noChangeArrowheads="1"/>
          </p:cNvSpPr>
          <p:nvPr/>
        </p:nvSpPr>
        <p:spPr bwMode="auto">
          <a:xfrm flipH="1">
            <a:off x="3131352" y="1717963"/>
            <a:ext cx="6882713" cy="4538749"/>
          </a:xfrm>
          <a:custGeom>
            <a:avLst/>
            <a:gdLst>
              <a:gd name="G0" fmla="+- 0 0 0"/>
              <a:gd name="G1" fmla="*/ 17775 1 2"/>
              <a:gd name="G2" fmla="*/ G1 17884 21600"/>
              <a:gd name="G3" fmla="+- 17775 0 G2"/>
              <a:gd name="G4" fmla="+- 17775 0 0"/>
              <a:gd name="G5" fmla="+- G1 10800 0"/>
              <a:gd name="G6" fmla="*/ 17884 1 2"/>
              <a:gd name="G7" fmla="+- 17884 0 0"/>
              <a:gd name="G8" fmla="+- G2 G6 G1"/>
              <a:gd name="G9" fmla="+- G8 10800 0"/>
              <a:gd name="G10" fmla="+- G6 10800 0"/>
              <a:gd name="T0" fmla="*/ 17775 w 21600"/>
              <a:gd name="T1" fmla="*/ 0 h 21600"/>
              <a:gd name="T2" fmla="*/ 8888 w 21600"/>
              <a:gd name="T3" fmla="*/ 10800 h 21600"/>
              <a:gd name="T4" fmla="*/ 0 w 21600"/>
              <a:gd name="T5" fmla="*/ 21600 h 21600"/>
              <a:gd name="T6" fmla="*/ 10800 w 21600"/>
              <a:gd name="T7" fmla="*/ 19742 h 21600"/>
              <a:gd name="T8" fmla="*/ 21600 w 21600"/>
              <a:gd name="T9" fmla="*/ 17884 h 21600"/>
              <a:gd name="T10" fmla="*/ 19688 w 21600"/>
              <a:gd name="T11" fmla="*/ 8942 h 21600"/>
              <a:gd name="T12" fmla="*/ G3 w 21600"/>
              <a:gd name="T13" fmla="*/ G6 h 21600"/>
              <a:gd name="T14" fmla="*/ G5 w 21600"/>
              <a:gd name="T15" fmla="*/ G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7775" y="0"/>
                </a:moveTo>
                <a:lnTo>
                  <a:pt x="0" y="21600"/>
                </a:lnTo>
                <a:lnTo>
                  <a:pt x="21600" y="17884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68510C-7D5D-4299-94CA-C3D36BA0D5A1}"/>
              </a:ext>
            </a:extLst>
          </p:cNvPr>
          <p:cNvSpPr txBox="1"/>
          <p:nvPr/>
        </p:nvSpPr>
        <p:spPr>
          <a:xfrm>
            <a:off x="8406936" y="5481889"/>
            <a:ext cx="991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30˚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2F2F27-0E8C-47F3-8BD6-B4086A876D4A}"/>
              </a:ext>
            </a:extLst>
          </p:cNvPr>
          <p:cNvSpPr txBox="1"/>
          <p:nvPr/>
        </p:nvSpPr>
        <p:spPr>
          <a:xfrm>
            <a:off x="3277984" y="4835558"/>
            <a:ext cx="991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50˚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58CE08-6798-4738-BA0C-4F3608C613B5}"/>
              </a:ext>
            </a:extLst>
          </p:cNvPr>
          <p:cNvSpPr txBox="1"/>
          <p:nvPr/>
        </p:nvSpPr>
        <p:spPr>
          <a:xfrm>
            <a:off x="110836" y="112436"/>
            <a:ext cx="120312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/>
              <a:t>Right Angle Triangle or Not?</a:t>
            </a:r>
            <a:endParaRPr lang="en-GB" sz="8000" b="1" dirty="0"/>
          </a:p>
        </p:txBody>
      </p:sp>
      <p:pic>
        <p:nvPicPr>
          <p:cNvPr id="1038" name="Picture 14" descr="Red Cross Clipart | i2Clipart - Royalty Free Public Domain Clipart">
            <a:extLst>
              <a:ext uri="{FF2B5EF4-FFF2-40B4-BE49-F238E27FC236}">
                <a16:creationId xmlns:a16="http://schemas.microsoft.com/office/drawing/2014/main" id="{C91B4971-89D0-4EF7-9412-911900F14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965" y="1598350"/>
            <a:ext cx="6234545" cy="5345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7385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480005" y="2786890"/>
                <a:ext cx="3107342" cy="11998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5400" dirty="0"/>
                  <a:t>sin 30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0005" y="2786890"/>
                <a:ext cx="3107342" cy="1199816"/>
              </a:xfrm>
              <a:prstGeom prst="rect">
                <a:avLst/>
              </a:prstGeom>
              <a:blipFill>
                <a:blip r:embed="rId2"/>
                <a:stretch>
                  <a:fillRect l="-10588" t="-5076" b="-162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5965767" y="4402851"/>
            <a:ext cx="37656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4 sin 30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dirty="0"/>
              <a:t>=</a:t>
            </a:r>
            <a:r>
              <a:rPr lang="en-GB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</a:t>
            </a:r>
            <a:r>
              <a:rPr lang="en-GB" sz="5400" dirty="0"/>
              <a:t>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771245" y="5534082"/>
            <a:ext cx="31089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= </a:t>
            </a:r>
            <a:r>
              <a:rPr lang="en-GB" sz="6000" b="1" dirty="0"/>
              <a:t>2 cm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7046B53-5EE5-4232-B037-5F157E72C2C6}"/>
              </a:ext>
            </a:extLst>
          </p:cNvPr>
          <p:cNvGrpSpPr/>
          <p:nvPr/>
        </p:nvGrpSpPr>
        <p:grpSpPr>
          <a:xfrm>
            <a:off x="365873" y="2786890"/>
            <a:ext cx="4704890" cy="2907636"/>
            <a:chOff x="365873" y="2786890"/>
            <a:chExt cx="4704890" cy="2907636"/>
          </a:xfrm>
        </p:grpSpPr>
        <p:sp>
          <p:nvSpPr>
            <p:cNvPr id="16" name="PubTriangle"/>
            <p:cNvSpPr>
              <a:spLocks noEditPoints="1" noChangeArrowheads="1"/>
            </p:cNvSpPr>
            <p:nvPr/>
          </p:nvSpPr>
          <p:spPr bwMode="auto">
            <a:xfrm flipH="1">
              <a:off x="698497" y="2786890"/>
              <a:ext cx="4372266" cy="2907636"/>
            </a:xfrm>
            <a:custGeom>
              <a:avLst/>
              <a:gdLst>
                <a:gd name="G0" fmla="+- 0 0 0"/>
                <a:gd name="G1" fmla="*/ 17775 1 2"/>
                <a:gd name="G2" fmla="*/ G1 17884 21600"/>
                <a:gd name="G3" fmla="+- 17775 0 G2"/>
                <a:gd name="G4" fmla="+- 17775 0 0"/>
                <a:gd name="G5" fmla="+- G1 10800 0"/>
                <a:gd name="G6" fmla="*/ 17884 1 2"/>
                <a:gd name="G7" fmla="+- 17884 0 0"/>
                <a:gd name="G8" fmla="+- G2 G6 G1"/>
                <a:gd name="G9" fmla="+- G8 10800 0"/>
                <a:gd name="G10" fmla="+- G6 10800 0"/>
                <a:gd name="T0" fmla="*/ 17775 w 21600"/>
                <a:gd name="T1" fmla="*/ 0 h 21600"/>
                <a:gd name="T2" fmla="*/ 8888 w 21600"/>
                <a:gd name="T3" fmla="*/ 10800 h 21600"/>
                <a:gd name="T4" fmla="*/ 0 w 21600"/>
                <a:gd name="T5" fmla="*/ 21600 h 21600"/>
                <a:gd name="T6" fmla="*/ 10800 w 21600"/>
                <a:gd name="T7" fmla="*/ 19742 h 21600"/>
                <a:gd name="T8" fmla="*/ 21600 w 21600"/>
                <a:gd name="T9" fmla="*/ 17884 h 21600"/>
                <a:gd name="T10" fmla="*/ 19688 w 21600"/>
                <a:gd name="T11" fmla="*/ 8942 h 21600"/>
                <a:gd name="T12" fmla="*/ G3 w 21600"/>
                <a:gd name="T13" fmla="*/ G6 h 21600"/>
                <a:gd name="T14" fmla="*/ G5 w 21600"/>
                <a:gd name="T15" fmla="*/ G9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T12" t="T13" r="T14" b="T15"/>
              <a:pathLst>
                <a:path w="21600" h="21600">
                  <a:moveTo>
                    <a:pt x="17775" y="0"/>
                  </a:moveTo>
                  <a:lnTo>
                    <a:pt x="0" y="21600"/>
                  </a:lnTo>
                  <a:lnTo>
                    <a:pt x="21600" y="17884"/>
                  </a:lnTo>
                  <a:close/>
                </a:path>
              </a:pathLst>
            </a:custGeom>
            <a:noFill/>
            <a:ln w="5715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3646514" y="4996257"/>
              <a:ext cx="9531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/>
                <a:t>30˚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50667" y="4611100"/>
              <a:ext cx="9531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/>
                <a:t>70˚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65873" y="3132712"/>
              <a:ext cx="665247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6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138053" y="3301989"/>
              <a:ext cx="136328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400" dirty="0"/>
                <a:t>4cm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296008" y="146305"/>
            <a:ext cx="116964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What did the student do wrong?</a:t>
            </a:r>
          </a:p>
        </p:txBody>
      </p:sp>
      <p:pic>
        <p:nvPicPr>
          <p:cNvPr id="7176" name="Picture 8" descr="Image result for cross red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7321" y="5616051"/>
            <a:ext cx="1082544" cy="933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67FFA13-3332-4C6A-834D-5244A579F0ED}"/>
                  </a:ext>
                </a:extLst>
              </p:cNvPr>
              <p:cNvSpPr txBox="1"/>
              <p:nvPr/>
            </p:nvSpPr>
            <p:spPr>
              <a:xfrm>
                <a:off x="6790346" y="1278512"/>
                <a:ext cx="3107342" cy="12970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5400" dirty="0"/>
                  <a:t>sin ɵ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𝑜𝑝𝑝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h𝑦𝑝</m:t>
                        </m:r>
                      </m:den>
                    </m:f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67FFA13-3332-4C6A-834D-5244A579F0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0346" y="1278512"/>
                <a:ext cx="3107342" cy="1297086"/>
              </a:xfrm>
              <a:prstGeom prst="rect">
                <a:avLst/>
              </a:prstGeom>
              <a:blipFill>
                <a:blip r:embed="rId4"/>
                <a:stretch>
                  <a:fillRect l="-10588" t="-4695" b="-75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5147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2673" y="95840"/>
            <a:ext cx="1098665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For </a:t>
            </a:r>
            <a:r>
              <a:rPr lang="en-GB" sz="6600" b="1" dirty="0"/>
              <a:t>non right angle </a:t>
            </a:r>
            <a:r>
              <a:rPr lang="en-GB" sz="6600" dirty="0"/>
              <a:t>triangles you can not use </a:t>
            </a:r>
            <a:r>
              <a:rPr lang="en-GB" sz="6600" dirty="0">
                <a:solidFill>
                  <a:srgbClr val="FF0000"/>
                </a:solidFill>
              </a:rPr>
              <a:t>SOH</a:t>
            </a:r>
            <a:r>
              <a:rPr lang="en-GB" sz="6600" dirty="0">
                <a:solidFill>
                  <a:srgbClr val="FFC000"/>
                </a:solidFill>
              </a:rPr>
              <a:t>CAH</a:t>
            </a:r>
            <a:r>
              <a:rPr lang="en-GB" sz="6600" dirty="0">
                <a:solidFill>
                  <a:srgbClr val="00B050"/>
                </a:solidFill>
              </a:rPr>
              <a:t>TOA</a:t>
            </a:r>
            <a:r>
              <a:rPr lang="en-GB" sz="6600" dirty="0"/>
              <a:t>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5855" y="4590254"/>
            <a:ext cx="1052945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You must use either the </a:t>
            </a:r>
          </a:p>
          <a:p>
            <a:pPr algn="ctr"/>
            <a:r>
              <a:rPr lang="en-GB" sz="6600" b="1" dirty="0"/>
              <a:t>SINE Rule </a:t>
            </a:r>
            <a:r>
              <a:rPr lang="en-GB" sz="6600" dirty="0"/>
              <a:t>or the </a:t>
            </a:r>
            <a:r>
              <a:rPr lang="en-GB" sz="6600" b="1" dirty="0"/>
              <a:t>COSINE Rule</a:t>
            </a:r>
          </a:p>
        </p:txBody>
      </p:sp>
      <p:pic>
        <p:nvPicPr>
          <p:cNvPr id="8196" name="Picture 4" descr="Image result for sad face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" t="-2078" r="-448" b="13582"/>
          <a:stretch/>
        </p:blipFill>
        <p:spPr bwMode="auto">
          <a:xfrm>
            <a:off x="4802332" y="2219498"/>
            <a:ext cx="2476500" cy="236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7085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86446" y="2128599"/>
                <a:ext cx="10451866" cy="254890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func>
                          <m:funcPr>
                            <m:ctrlPr>
                              <a:rPr lang="en-GB" sz="115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15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115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func>
                      </m:den>
                    </m:f>
                  </m:oMath>
                </a14:m>
                <a:r>
                  <a:rPr lang="en-GB" sz="115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1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func>
                          <m:funcPr>
                            <m:ctrlPr>
                              <a:rPr lang="en-GB" sz="115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15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115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func>
                      </m:den>
                    </m:f>
                  </m:oMath>
                </a14:m>
                <a:r>
                  <a:rPr lang="en-GB" sz="115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1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func>
                          <m:funcPr>
                            <m:ctrlPr>
                              <a:rPr lang="en-GB" sz="115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GB" sz="1150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GB" sz="11500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</m:func>
                      </m:den>
                    </m:f>
                  </m:oMath>
                </a14:m>
                <a:r>
                  <a:rPr lang="en-GB" sz="11500" dirty="0"/>
                  <a:t>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446" y="2128599"/>
                <a:ext cx="10451866" cy="2548903"/>
              </a:xfrm>
              <a:prstGeom prst="rect">
                <a:avLst/>
              </a:prstGeom>
              <a:blipFill>
                <a:blip r:embed="rId2"/>
                <a:stretch>
                  <a:fillRect l="-58" t="-1196" b="-196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2563047" y="0"/>
            <a:ext cx="711851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3800" b="1" dirty="0">
                <a:solidFill>
                  <a:prstClr val="black"/>
                </a:solidFill>
              </a:rPr>
              <a:t>Sine Rule </a:t>
            </a:r>
            <a:endParaRPr lang="en-GB" sz="4400" dirty="0"/>
          </a:p>
        </p:txBody>
      </p:sp>
      <p:sp>
        <p:nvSpPr>
          <p:cNvPr id="4" name="Rectangle 3"/>
          <p:cNvSpPr/>
          <p:nvPr/>
        </p:nvSpPr>
        <p:spPr>
          <a:xfrm>
            <a:off x="2666506" y="5233847"/>
            <a:ext cx="6764288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b"/>
            <a:r>
              <a:rPr lang="en-GB" sz="4000" dirty="0">
                <a:solidFill>
                  <a:srgbClr val="FF0000"/>
                </a:solidFill>
                <a:latin typeface="Calibri" panose="020F0502020204030204" pitchFamily="34" charset="0"/>
              </a:rPr>
              <a:t>Capital</a:t>
            </a:r>
            <a:r>
              <a:rPr lang="en-GB" sz="4000" dirty="0">
                <a:solidFill>
                  <a:srgbClr val="000000"/>
                </a:solidFill>
                <a:latin typeface="Calibri" panose="020F0502020204030204" pitchFamily="34" charset="0"/>
              </a:rPr>
              <a:t> letters represent </a:t>
            </a:r>
            <a:r>
              <a:rPr lang="en-GB" sz="4000" dirty="0">
                <a:solidFill>
                  <a:srgbClr val="FF0000"/>
                </a:solidFill>
                <a:latin typeface="Calibri" panose="020F0502020204030204" pitchFamily="34" charset="0"/>
              </a:rPr>
              <a:t>angles</a:t>
            </a:r>
            <a:r>
              <a:rPr lang="en-GB" sz="40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445013" y="5941733"/>
            <a:ext cx="735457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FF"/>
                </a:solidFill>
              </a:rPr>
              <a:t>Lower case </a:t>
            </a:r>
            <a:r>
              <a:rPr lang="en-US" sz="4000" dirty="0"/>
              <a:t>letters represent </a:t>
            </a:r>
            <a:r>
              <a:rPr lang="en-US" sz="4000" dirty="0">
                <a:solidFill>
                  <a:srgbClr val="0000FF"/>
                </a:solidFill>
              </a:rPr>
              <a:t>sides</a:t>
            </a:r>
            <a:r>
              <a:rPr lang="en-US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2145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ubTriangle"/>
          <p:cNvSpPr>
            <a:spLocks noEditPoints="1" noChangeArrowheads="1"/>
          </p:cNvSpPr>
          <p:nvPr/>
        </p:nvSpPr>
        <p:spPr bwMode="auto">
          <a:xfrm flipH="1">
            <a:off x="1863115" y="1386968"/>
            <a:ext cx="6746712" cy="4209932"/>
          </a:xfrm>
          <a:custGeom>
            <a:avLst/>
            <a:gdLst>
              <a:gd name="G0" fmla="+- 0 0 0"/>
              <a:gd name="G1" fmla="*/ 17775 1 2"/>
              <a:gd name="G2" fmla="*/ G1 17884 21600"/>
              <a:gd name="G3" fmla="+- 17775 0 G2"/>
              <a:gd name="G4" fmla="+- 17775 0 0"/>
              <a:gd name="G5" fmla="+- G1 10800 0"/>
              <a:gd name="G6" fmla="*/ 17884 1 2"/>
              <a:gd name="G7" fmla="+- 17884 0 0"/>
              <a:gd name="G8" fmla="+- G2 G6 G1"/>
              <a:gd name="G9" fmla="+- G8 10800 0"/>
              <a:gd name="G10" fmla="+- G6 10800 0"/>
              <a:gd name="T0" fmla="*/ 17775 w 21600"/>
              <a:gd name="T1" fmla="*/ 0 h 21600"/>
              <a:gd name="T2" fmla="*/ 8888 w 21600"/>
              <a:gd name="T3" fmla="*/ 10800 h 21600"/>
              <a:gd name="T4" fmla="*/ 0 w 21600"/>
              <a:gd name="T5" fmla="*/ 21600 h 21600"/>
              <a:gd name="T6" fmla="*/ 10800 w 21600"/>
              <a:gd name="T7" fmla="*/ 19742 h 21600"/>
              <a:gd name="T8" fmla="*/ 21600 w 21600"/>
              <a:gd name="T9" fmla="*/ 17884 h 21600"/>
              <a:gd name="T10" fmla="*/ 19688 w 21600"/>
              <a:gd name="T11" fmla="*/ 8942 h 21600"/>
              <a:gd name="T12" fmla="*/ G3 w 21600"/>
              <a:gd name="T13" fmla="*/ G6 h 21600"/>
              <a:gd name="T14" fmla="*/ G5 w 21600"/>
              <a:gd name="T15" fmla="*/ G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7775" y="0"/>
                </a:moveTo>
                <a:lnTo>
                  <a:pt x="0" y="21600"/>
                </a:lnTo>
                <a:lnTo>
                  <a:pt x="21600" y="17884"/>
                </a:lnTo>
                <a:close/>
              </a:path>
            </a:pathLst>
          </a:custGeom>
          <a:noFill/>
          <a:ln w="762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381004" y="282646"/>
            <a:ext cx="1067573" cy="132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8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8698954" y="5085885"/>
            <a:ext cx="1067573" cy="132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80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070440" y="4336918"/>
            <a:ext cx="1115703" cy="132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80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4707059" y="4935180"/>
            <a:ext cx="927564" cy="132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8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1542108" y="2168494"/>
            <a:ext cx="927564" cy="132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80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5712208" y="2168494"/>
            <a:ext cx="879437" cy="132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80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3092586" y="1532698"/>
            <a:ext cx="1763432" cy="3553187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526950" y="278972"/>
            <a:ext cx="71455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Labelling a Triangle </a:t>
            </a:r>
          </a:p>
        </p:txBody>
      </p:sp>
    </p:spTree>
    <p:extLst>
      <p:ext uri="{BB962C8B-B14F-4D97-AF65-F5344CB8AC3E}">
        <p14:creationId xmlns:p14="http://schemas.microsoft.com/office/powerpoint/2010/main" val="4145205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426</Words>
  <Application>Microsoft Office PowerPoint</Application>
  <PresentationFormat>Widescreen</PresentationFormat>
  <Paragraphs>222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16</cp:revision>
  <dcterms:created xsi:type="dcterms:W3CDTF">2016-02-02T09:28:53Z</dcterms:created>
  <dcterms:modified xsi:type="dcterms:W3CDTF">2024-12-05T04:11:39Z</dcterms:modified>
</cp:coreProperties>
</file>