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60" r:id="rId4"/>
    <p:sldId id="261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56DF35-F031-40A9-9304-8FD1442A2582}" v="4" dt="2021-09-17T09:05:22.1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D56DF35-F031-40A9-9304-8FD1442A2582}"/>
    <pc:docChg chg="custSel addSld modSld sldOrd">
      <pc:chgData name="Stewart Gale" userId="3647ddd2-6040-41ae-a96d-232c23482af8" providerId="ADAL" clId="{DD56DF35-F031-40A9-9304-8FD1442A2582}" dt="2022-01-30T05:41:08.375" v="58" actId="14100"/>
      <pc:docMkLst>
        <pc:docMk/>
      </pc:docMkLst>
      <pc:sldChg chg="addSp delSp modSp new mod ord">
        <pc:chgData name="Stewart Gale" userId="3647ddd2-6040-41ae-a96d-232c23482af8" providerId="ADAL" clId="{DD56DF35-F031-40A9-9304-8FD1442A2582}" dt="2022-01-30T05:41:08.375" v="58" actId="14100"/>
        <pc:sldMkLst>
          <pc:docMk/>
          <pc:sldMk cId="4045983738" sldId="262"/>
        </pc:sldMkLst>
        <pc:spChg chg="del mod">
          <ac:chgData name="Stewart Gale" userId="3647ddd2-6040-41ae-a96d-232c23482af8" providerId="ADAL" clId="{DD56DF35-F031-40A9-9304-8FD1442A2582}" dt="2021-09-17T09:03:57.705" v="4" actId="478"/>
          <ac:spMkLst>
            <pc:docMk/>
            <pc:sldMk cId="4045983738" sldId="262"/>
            <ac:spMk id="2" creationId="{B7E5805A-7956-4B05-B233-A1C119CB4A2F}"/>
          </ac:spMkLst>
        </pc:spChg>
        <pc:spChg chg="del">
          <ac:chgData name="Stewart Gale" userId="3647ddd2-6040-41ae-a96d-232c23482af8" providerId="ADAL" clId="{DD56DF35-F031-40A9-9304-8FD1442A2582}" dt="2021-09-17T09:03:57.705" v="4" actId="478"/>
          <ac:spMkLst>
            <pc:docMk/>
            <pc:sldMk cId="4045983738" sldId="262"/>
            <ac:spMk id="3" creationId="{3D6B8BD7-8AED-447D-87BF-0C9D1668F94B}"/>
          </ac:spMkLst>
        </pc:spChg>
        <pc:picChg chg="add mod modCrop">
          <ac:chgData name="Stewart Gale" userId="3647ddd2-6040-41ae-a96d-232c23482af8" providerId="ADAL" clId="{DD56DF35-F031-40A9-9304-8FD1442A2582}" dt="2022-01-30T05:41:08.375" v="58" actId="14100"/>
          <ac:picMkLst>
            <pc:docMk/>
            <pc:sldMk cId="4045983738" sldId="262"/>
            <ac:picMk id="4" creationId="{F630894F-1621-453F-9C26-99DD0FB86E5A}"/>
          </ac:picMkLst>
        </pc:picChg>
        <pc:picChg chg="add mod modCrop">
          <ac:chgData name="Stewart Gale" userId="3647ddd2-6040-41ae-a96d-232c23482af8" providerId="ADAL" clId="{DD56DF35-F031-40A9-9304-8FD1442A2582}" dt="2022-01-30T05:41:04.435" v="57" actId="14100"/>
          <ac:picMkLst>
            <pc:docMk/>
            <pc:sldMk cId="4045983738" sldId="262"/>
            <ac:picMk id="5" creationId="{481D44BB-FC5C-4B61-B7D4-F9955231CD18}"/>
          </ac:picMkLst>
        </pc:picChg>
      </pc:sldChg>
      <pc:sldChg chg="addSp modSp add mod">
        <pc:chgData name="Stewart Gale" userId="3647ddd2-6040-41ae-a96d-232c23482af8" providerId="ADAL" clId="{DD56DF35-F031-40A9-9304-8FD1442A2582}" dt="2021-09-17T09:05:37.527" v="53" actId="1076"/>
        <pc:sldMkLst>
          <pc:docMk/>
          <pc:sldMk cId="2709722344" sldId="263"/>
        </pc:sldMkLst>
        <pc:spChg chg="add mod">
          <ac:chgData name="Stewart Gale" userId="3647ddd2-6040-41ae-a96d-232c23482af8" providerId="ADAL" clId="{DD56DF35-F031-40A9-9304-8FD1442A2582}" dt="2021-09-17T09:05:37.527" v="53" actId="1076"/>
          <ac:spMkLst>
            <pc:docMk/>
            <pc:sldMk cId="2709722344" sldId="263"/>
            <ac:spMk id="2" creationId="{5DDACE58-E47A-4450-96D2-8B37621E3E8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653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39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472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34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738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0822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338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341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1674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763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1115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5895F3-F4A6-4320-BDE7-95FF957920A8}" type="datetimeFigureOut">
              <a:rPr lang="en-GB" smtClean="0"/>
              <a:t>30/01/2022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37BF9-2F39-4BB7-9934-B1DF95DDB6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186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30894F-1621-453F-9C26-99DD0FB86E5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217"/>
          <a:stretch/>
        </p:blipFill>
        <p:spPr>
          <a:xfrm>
            <a:off x="121920" y="205047"/>
            <a:ext cx="5687624" cy="653934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1D44BB-FC5C-4B61-B7D4-F9955231CD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1395" b="-1"/>
          <a:stretch/>
        </p:blipFill>
        <p:spPr>
          <a:xfrm>
            <a:off x="5874604" y="243841"/>
            <a:ext cx="6150551" cy="642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83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DDACE58-E47A-4450-96D2-8B37621E3E8B}"/>
              </a:ext>
            </a:extLst>
          </p:cNvPr>
          <p:cNvSpPr txBox="1"/>
          <p:nvPr/>
        </p:nvSpPr>
        <p:spPr>
          <a:xfrm>
            <a:off x="1900844" y="2266604"/>
            <a:ext cx="85787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709722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44116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871316"/>
              </p:ext>
            </p:extLst>
          </p:nvPr>
        </p:nvGraphicFramePr>
        <p:xfrm>
          <a:off x="3706466" y="231985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5171" y="14767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1) </a:t>
            </a:r>
            <a:r>
              <a:rPr lang="en-GB" dirty="0"/>
              <a:t>How people were in the survey?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493038"/>
              </p:ext>
            </p:extLst>
          </p:nvPr>
        </p:nvGraphicFramePr>
        <p:xfrm>
          <a:off x="9866197" y="231985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14902" y="14767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2) </a:t>
            </a:r>
            <a:r>
              <a:rPr lang="en-GB" dirty="0" err="1"/>
              <a:t>Estiamte</a:t>
            </a:r>
            <a:r>
              <a:rPr lang="en-GB" dirty="0"/>
              <a:t> the total number of pets owned in the survey?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170" y="342900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3) </a:t>
            </a:r>
            <a:r>
              <a:rPr lang="en-GB" dirty="0"/>
              <a:t>What is the mean number of pets owned?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024965"/>
              </p:ext>
            </p:extLst>
          </p:nvPr>
        </p:nvGraphicFramePr>
        <p:xfrm>
          <a:off x="3706466" y="3534909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4466325"/>
              </p:ext>
            </p:extLst>
          </p:nvPr>
        </p:nvGraphicFramePr>
        <p:xfrm>
          <a:off x="9850582" y="3567546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384175" y="3534909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4) </a:t>
            </a:r>
            <a:r>
              <a:rPr lang="en-GB" dirty="0"/>
              <a:t>What is the modal group of pets?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26224" y="1208116"/>
            <a:ext cx="22666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10 people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6808" y="1328297"/>
            <a:ext cx="30286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2 + 9 + 20 + 7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</a:rPr>
              <a:t>38 pets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5140" y="5019581"/>
                <a:ext cx="3158838" cy="10202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𝟑𝟖</m:t>
                        </m:r>
                      </m:num>
                      <m:den>
                        <m:r>
                          <a:rPr lang="en-GB" sz="4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den>
                    </m:f>
                    <m:r>
                      <a:rPr lang="en-GB" sz="4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4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r>
                  <a:rPr lang="en-GB" sz="4000" b="1" dirty="0">
                    <a:solidFill>
                      <a:srgbClr val="FF0000"/>
                    </a:solidFill>
                  </a:rPr>
                  <a:t>.8 pets</a:t>
                </a: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140" y="5019581"/>
                <a:ext cx="3158838" cy="1020279"/>
              </a:xfrm>
              <a:prstGeom prst="rect">
                <a:avLst/>
              </a:prstGeom>
              <a:blipFill>
                <a:blip r:embed="rId2"/>
                <a:stretch>
                  <a:fillRect r="-4247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376219" y="5019581"/>
            <a:ext cx="19562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4 ≤ </a:t>
            </a:r>
            <a:r>
              <a:rPr lang="en-GB" sz="3600" b="1" i="1" dirty="0">
                <a:solidFill>
                  <a:srgbClr val="FF0000"/>
                </a:solidFill>
              </a:rPr>
              <a:t>p</a:t>
            </a:r>
            <a:r>
              <a:rPr lang="en-GB" sz="3600" b="1" dirty="0">
                <a:solidFill>
                  <a:srgbClr val="FF0000"/>
                </a:solidFill>
              </a:rPr>
              <a:t> &lt; 6</a:t>
            </a:r>
          </a:p>
        </p:txBody>
      </p:sp>
    </p:spTree>
    <p:extLst>
      <p:ext uri="{BB962C8B-B14F-4D97-AF65-F5344CB8AC3E}">
        <p14:creationId xmlns:p14="http://schemas.microsoft.com/office/powerpoint/2010/main" val="14368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144116" y="0"/>
            <a:ext cx="5542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0" y="3302924"/>
            <a:ext cx="12192000" cy="2216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502253"/>
              </p:ext>
            </p:extLst>
          </p:nvPr>
        </p:nvGraphicFramePr>
        <p:xfrm>
          <a:off x="3706466" y="231985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5171" y="14767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5) </a:t>
            </a:r>
            <a:r>
              <a:rPr lang="en-GB" dirty="0"/>
              <a:t>Write the data in the range of the data?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446536"/>
              </p:ext>
            </p:extLst>
          </p:nvPr>
        </p:nvGraphicFramePr>
        <p:xfrm>
          <a:off x="9866197" y="231985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14902" y="147670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6) </a:t>
            </a:r>
            <a:r>
              <a:rPr lang="en-GB" dirty="0"/>
              <a:t>What group contains the median number of pets?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5170" y="3429000"/>
            <a:ext cx="338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7) </a:t>
            </a:r>
            <a:r>
              <a:rPr lang="en-GB" dirty="0"/>
              <a:t>Draw a frequency polygon?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486597"/>
              </p:ext>
            </p:extLst>
          </p:nvPr>
        </p:nvGraphicFramePr>
        <p:xfrm>
          <a:off x="3706466" y="3534909"/>
          <a:ext cx="2094866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5078527"/>
              </p:ext>
            </p:extLst>
          </p:nvPr>
        </p:nvGraphicFramePr>
        <p:xfrm>
          <a:off x="9850582" y="3567546"/>
          <a:ext cx="2094866" cy="161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7504">
                  <a:extLst>
                    <a:ext uri="{9D8B030D-6E8A-4147-A177-3AD203B41FA5}">
                      <a16:colId xmlns:a16="http://schemas.microsoft.com/office/drawing/2014/main" val="591285487"/>
                    </a:ext>
                  </a:extLst>
                </a:gridCol>
                <a:gridCol w="987362">
                  <a:extLst>
                    <a:ext uri="{9D8B030D-6E8A-4147-A177-3AD203B41FA5}">
                      <a16:colId xmlns:a16="http://schemas.microsoft.com/office/drawing/2014/main" val="891311731"/>
                    </a:ext>
                  </a:extLst>
                </a:gridCol>
              </a:tblGrid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Pets</a:t>
                      </a:r>
                      <a:r>
                        <a:rPr lang="en-GB" sz="1400" baseline="0" dirty="0">
                          <a:solidFill>
                            <a:schemeClr val="tx1"/>
                          </a:solidFill>
                        </a:rPr>
                        <a:t> Owned</a:t>
                      </a:r>
                      <a:endParaRPr lang="en-GB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>
                          <a:solidFill>
                            <a:schemeClr val="tx1"/>
                          </a:solidFill>
                        </a:rPr>
                        <a:t>Frequency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05980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0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7717278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2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22188813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/>
                        <a:t>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3073186"/>
                  </a:ext>
                </a:extLst>
              </a:tr>
              <a:tr h="126773"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6 ≤ </a:t>
                      </a:r>
                      <a:r>
                        <a:rPr lang="en-GB" sz="1400" i="1" dirty="0"/>
                        <a:t>p</a:t>
                      </a:r>
                      <a:r>
                        <a:rPr lang="en-GB" sz="1400" dirty="0"/>
                        <a:t> &lt; 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3303209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384175" y="3534909"/>
            <a:ext cx="3380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8) </a:t>
            </a:r>
            <a:r>
              <a:rPr lang="en-GB" dirty="0"/>
              <a:t>What is the missing number if the modal group is 2 ≤ </a:t>
            </a:r>
            <a:r>
              <a:rPr lang="en-GB" i="1" dirty="0"/>
              <a:t>p</a:t>
            </a:r>
            <a:r>
              <a:rPr lang="en-GB" dirty="0"/>
              <a:t> &lt; 4 ?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78242" t="61414" r="2243" b="6181"/>
          <a:stretch/>
        </p:blipFill>
        <p:spPr>
          <a:xfrm>
            <a:off x="665096" y="3753996"/>
            <a:ext cx="2698586" cy="28740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74881" y="1531356"/>
            <a:ext cx="20124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8 – 0 = </a:t>
            </a:r>
          </a:p>
          <a:p>
            <a:pPr algn="ctr"/>
            <a:r>
              <a:rPr lang="en-GB" sz="3600" b="1" dirty="0">
                <a:solidFill>
                  <a:srgbClr val="FF0000"/>
                </a:solidFill>
              </a:rPr>
              <a:t>8 pets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75905" y="1993450"/>
            <a:ext cx="2840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2 ≤ </a:t>
            </a:r>
            <a:r>
              <a:rPr lang="en-GB" sz="3600" b="1" i="1" dirty="0">
                <a:solidFill>
                  <a:srgbClr val="FF0000"/>
                </a:solidFill>
              </a:rPr>
              <a:t>p</a:t>
            </a:r>
            <a:r>
              <a:rPr lang="en-GB" sz="3600" b="1" dirty="0">
                <a:solidFill>
                  <a:srgbClr val="FF0000"/>
                </a:solidFill>
              </a:rPr>
              <a:t> &lt; 4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-385070" y="4759729"/>
            <a:ext cx="1485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Frequency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335669" y="6349137"/>
            <a:ext cx="1485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Pets Owned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4108" y="6488577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11877" y="6488668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48896" y="6488668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51334" y="6488577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3993" y="5325165"/>
            <a:ext cx="36640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FF0000"/>
                </a:solidFill>
              </a:rPr>
              <a:t>Any number less than 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1749" y="6349137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3600" y="5947542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1788" y="5484614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7400" y="5006340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5121" y="4581151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19899" y="6488668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8</a:t>
            </a:r>
          </a:p>
        </p:txBody>
      </p:sp>
      <p:cxnSp>
        <p:nvCxnSpPr>
          <p:cNvPr id="37" name="Straight Connector 36"/>
          <p:cNvCxnSpPr/>
          <p:nvPr/>
        </p:nvCxnSpPr>
        <p:spPr>
          <a:xfrm flipV="1">
            <a:off x="1069571" y="4347716"/>
            <a:ext cx="537556" cy="13215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27866" y="4163050"/>
            <a:ext cx="340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5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H="1" flipV="1">
            <a:off x="1607127" y="4347716"/>
            <a:ext cx="564286" cy="132156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2185801" y="5669281"/>
            <a:ext cx="505661" cy="3874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091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360</Words>
  <Application>Microsoft Office PowerPoint</Application>
  <PresentationFormat>Widescreen</PresentationFormat>
  <Paragraphs>111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2019-11-23T12:35:26Z</dcterms:created>
  <dcterms:modified xsi:type="dcterms:W3CDTF">2022-01-30T05:41:12Z</dcterms:modified>
</cp:coreProperties>
</file>