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3EC2CC-8807-4F53-9B42-4AA4F454F80F}" v="1" dt="2024-08-30T07:16:29.9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71" d="100"/>
          <a:sy n="71" d="100"/>
        </p:scale>
        <p:origin x="48" y="4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D3EC2CC-8807-4F53-9B42-4AA4F454F80F}"/>
    <pc:docChg chg="custSel modSld">
      <pc:chgData name="Stewart Gale" userId="3647ddd2-6040-41ae-a96d-232c23482af8" providerId="ADAL" clId="{7D3EC2CC-8807-4F53-9B42-4AA4F454F80F}" dt="2024-11-13T06:24:55.067" v="1" actId="478"/>
      <pc:docMkLst>
        <pc:docMk/>
      </pc:docMkLst>
      <pc:sldChg chg="addSp delSp modSp mod">
        <pc:chgData name="Stewart Gale" userId="3647ddd2-6040-41ae-a96d-232c23482af8" providerId="ADAL" clId="{7D3EC2CC-8807-4F53-9B42-4AA4F454F80F}" dt="2024-11-13T06:24:55.067" v="1" actId="478"/>
        <pc:sldMkLst>
          <pc:docMk/>
          <pc:sldMk cId="3958709845" sldId="258"/>
        </pc:sldMkLst>
        <pc:graphicFrameChg chg="add del mod">
          <ac:chgData name="Stewart Gale" userId="3647ddd2-6040-41ae-a96d-232c23482af8" providerId="ADAL" clId="{7D3EC2CC-8807-4F53-9B42-4AA4F454F80F}" dt="2024-11-13T06:24:55.067" v="1" actId="478"/>
          <ac:graphicFrameMkLst>
            <pc:docMk/>
            <pc:sldMk cId="3958709845" sldId="258"/>
            <ac:graphicFrameMk id="2" creationId="{9B9739D6-31A0-1B84-CB85-77D64CACEDF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630A-6CA8-4B3E-B44B-1255760AE98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3CD5-A503-4648-9FE0-96A76166F5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0732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630A-6CA8-4B3E-B44B-1255760AE98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3CD5-A503-4648-9FE0-96A76166F5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494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630A-6CA8-4B3E-B44B-1255760AE98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3CD5-A503-4648-9FE0-96A76166F5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360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630A-6CA8-4B3E-B44B-1255760AE98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3CD5-A503-4648-9FE0-96A76166F5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191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630A-6CA8-4B3E-B44B-1255760AE98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3CD5-A503-4648-9FE0-96A76166F5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68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630A-6CA8-4B3E-B44B-1255760AE98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3CD5-A503-4648-9FE0-96A76166F5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056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630A-6CA8-4B3E-B44B-1255760AE98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3CD5-A503-4648-9FE0-96A76166F5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862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630A-6CA8-4B3E-B44B-1255760AE98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3CD5-A503-4648-9FE0-96A76166F5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68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630A-6CA8-4B3E-B44B-1255760AE98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3CD5-A503-4648-9FE0-96A76166F5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410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630A-6CA8-4B3E-B44B-1255760AE98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3CD5-A503-4648-9FE0-96A76166F5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71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630A-6CA8-4B3E-B44B-1255760AE98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03CD5-A503-4648-9FE0-96A76166F5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151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E630A-6CA8-4B3E-B44B-1255760AE98F}" type="datetimeFigureOut">
              <a:rPr lang="en-GB" smtClean="0"/>
              <a:t>13/11/2024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03CD5-A503-4648-9FE0-96A76166F5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8137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52709" b="878"/>
          <a:stretch/>
        </p:blipFill>
        <p:spPr>
          <a:xfrm>
            <a:off x="1189281" y="109112"/>
            <a:ext cx="9678803" cy="651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709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87828" y="2227097"/>
            <a:ext cx="83698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080793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7936" t="54464" r="51634" b="3702"/>
          <a:stretch/>
        </p:blipFill>
        <p:spPr>
          <a:xfrm>
            <a:off x="1230628" y="95955"/>
            <a:ext cx="4480165" cy="654759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2221" t="15243"/>
          <a:stretch/>
        </p:blipFill>
        <p:spPr>
          <a:xfrm>
            <a:off x="6096000" y="1093914"/>
            <a:ext cx="4625600" cy="554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47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2018-09-23T11:39:47Z</dcterms:created>
  <dcterms:modified xsi:type="dcterms:W3CDTF">2024-11-13T06:24:58Z</dcterms:modified>
</cp:coreProperties>
</file>