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1F66EC-28E0-404B-BC73-BA6053F4B1AC}" v="2" dt="2026-06-24T09:40:03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92E9-F8D5-2532-0FF1-6A0F0B7D0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376BE0-ED8F-608A-9CBB-188BF6EB2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D10EF-0A1D-7556-1AFE-BE85C627F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DB562-59C7-0B3E-174A-995A109B3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E9331-0118-E016-DB57-4ED462E8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92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E2968-FADC-4E9B-9BBF-C2877AD7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2E64C-01A8-1A48-FB0F-185A0F646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3B6DF-25FF-3E9D-5B91-F688B9EDE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8DB0E-2D71-27C1-6700-62810972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42727-89A2-E744-D574-75919E1D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10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F8F9-58F1-1063-D042-FC4C344E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19146-7686-4508-BF7B-B0DB71BB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F17D-04E8-C2EE-4F31-944A139E7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1F7E0-EB7A-D6DE-0C8D-FD4A4B8A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424E3-E82C-AC00-69B2-615731E2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24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4CB6-9098-DB85-1AF9-213B6BFB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59F0D-2E2C-D914-0B8B-EA52178FF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38A1B-A471-30DC-800F-EE6EEF078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F438E-A5D8-D683-3370-AD0DDFE86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D3833-078B-0BC9-7C9B-B662552B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097C0-530B-C601-379F-93FB5BC3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77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84A1D-0ABB-8479-C986-7E7544058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80C30-074D-7368-6AE7-461C61AC3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B2099-B6F0-1550-3A75-69B1CF01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2D27A-7322-8E21-6851-5F86E8A4C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765EE-0CB5-7745-4135-0696323A3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A129E-000E-C1BA-EF63-3E726F15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FB4358-60DD-D9B5-C950-CBC3A237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F39F8-E23A-8DF4-9C7B-AA1252E9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55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F7956-3D38-CEF4-67F0-82D98FD3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ED335A-C29E-ED02-FDAA-DC95CBEB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8B5FD-50C7-1578-1836-51F872B13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7304E-BE9F-163E-CF33-A25628C4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64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08D6E7-3F18-8D7F-880B-A3429455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2F5BC-4F06-6DC2-2190-053E156A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80B14-0283-A616-E1A5-FD1F727FD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12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3F88-F88B-ECEA-0582-38DF9D814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0497E-C0F6-290D-E448-77FD3780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8CC3E-8EDA-2192-5D35-ABC6D92A8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13042-F88F-03A5-7DB3-9104AD35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1A44B-4685-577D-7D9A-50BCD86F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65DEE-FC86-428C-EC27-ACF16837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02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81586-C76A-C5C0-F79E-7C6702BB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95358D-8E30-D6A0-D7D4-5454BC013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225AC-5244-7084-7997-6B00B48515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6CF8E-7AEC-1452-5FD4-CF7A5C82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2FC37-0611-BA5C-10AE-3793E5E9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82E42-9143-6EFE-1C39-3B8CC60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10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0C4E-1B8B-61DF-3CD2-4E205B87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A3065-3BAE-A17E-C202-B4DCDD9B6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6FE64-08AC-B157-ECAC-B401C140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96FAF-0DA8-D92A-B8C6-07B9484F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46ABE-1302-23BE-9C6C-C104D4A5E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66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91A76-0A45-AA48-11F8-BE958FFFF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AF5673-1B54-B2B2-8450-C98EF22D8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8A7B2-54B0-F172-A019-758178F4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71B0D-410E-092D-B6C2-689CA168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1DA36-789B-67FB-5F87-296D6B2E5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8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50ABA-1066-9DB9-5749-E27BB2AFE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87B41-0750-1452-A682-AD434B0F5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4E955-7620-280A-6E34-5484D606C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0EB8A-0659-B8B2-C1B9-6DE5F374A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02E93-26DF-6602-4521-7F9F8242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1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EA08FE-3E4D-5290-6040-66871E6B9A9C}"/>
              </a:ext>
            </a:extLst>
          </p:cNvPr>
          <p:cNvSpPr txBox="1"/>
          <p:nvPr/>
        </p:nvSpPr>
        <p:spPr>
          <a:xfrm>
            <a:off x="948477" y="1862327"/>
            <a:ext cx="105443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latin typeface="Comic Sans MS" panose="030F0702030302020204" pitchFamily="66" charset="0"/>
              </a:rPr>
              <a:t>Quiz Number 6</a:t>
            </a:r>
          </a:p>
          <a:p>
            <a:pPr algn="ctr"/>
            <a:r>
              <a:rPr lang="en-GB" sz="9600" b="1" dirty="0">
                <a:latin typeface="Comic Sans MS" panose="030F0702030302020204" pitchFamily="66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5259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50FDCD-33D8-85CD-72A5-A4D49F5D3A56}"/>
              </a:ext>
            </a:extLst>
          </p:cNvPr>
          <p:cNvSpPr txBox="1"/>
          <p:nvPr/>
        </p:nvSpPr>
        <p:spPr>
          <a:xfrm>
            <a:off x="1233056" y="815977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Snapchat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53FF82-24A7-A8BF-E6C2-85C53D511E2A}"/>
              </a:ext>
            </a:extLst>
          </p:cNvPr>
          <p:cNvSpPr txBox="1"/>
          <p:nvPr/>
        </p:nvSpPr>
        <p:spPr>
          <a:xfrm>
            <a:off x="504306" y="754421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 </a:t>
            </a: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8C959B-9F6D-9FD8-3D9F-8B7DD64AA853}"/>
              </a:ext>
            </a:extLst>
          </p:cNvPr>
          <p:cNvSpPr txBox="1"/>
          <p:nvPr/>
        </p:nvSpPr>
        <p:spPr>
          <a:xfrm>
            <a:off x="1274620" y="1716522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Hello Kitty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B9F15D-84CB-6825-AEA7-BE21D5768853}"/>
              </a:ext>
            </a:extLst>
          </p:cNvPr>
          <p:cNvSpPr txBox="1"/>
          <p:nvPr/>
        </p:nvSpPr>
        <p:spPr>
          <a:xfrm>
            <a:off x="545870" y="1654966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2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E1122-DE1B-09C8-9E7E-F7CF37BA62AC}"/>
              </a:ext>
            </a:extLst>
          </p:cNvPr>
          <p:cNvSpPr txBox="1"/>
          <p:nvPr/>
        </p:nvSpPr>
        <p:spPr>
          <a:xfrm>
            <a:off x="1274620" y="2617067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7FB5-48CE-1326-96A2-50621457CB27}"/>
              </a:ext>
            </a:extLst>
          </p:cNvPr>
          <p:cNvSpPr txBox="1"/>
          <p:nvPr/>
        </p:nvSpPr>
        <p:spPr>
          <a:xfrm>
            <a:off x="545870" y="2555511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3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0DD3C1-8DF8-8432-8C26-4D4DEA885FB5}"/>
              </a:ext>
            </a:extLst>
          </p:cNvPr>
          <p:cNvSpPr txBox="1"/>
          <p:nvPr/>
        </p:nvSpPr>
        <p:spPr>
          <a:xfrm>
            <a:off x="1316184" y="3517612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331CAA-D85D-7B1C-B0F9-C1FCE5ADC6F1}"/>
              </a:ext>
            </a:extLst>
          </p:cNvPr>
          <p:cNvSpPr txBox="1"/>
          <p:nvPr/>
        </p:nvSpPr>
        <p:spPr>
          <a:xfrm>
            <a:off x="587434" y="3456056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4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193CDF-2833-3FAC-6838-0F4761B4A7FA}"/>
              </a:ext>
            </a:extLst>
          </p:cNvPr>
          <p:cNvSpPr txBox="1"/>
          <p:nvPr/>
        </p:nvSpPr>
        <p:spPr>
          <a:xfrm>
            <a:off x="1316184" y="4479712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Encanto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CAD22-D243-A80F-683E-C6C893EB14F4}"/>
              </a:ext>
            </a:extLst>
          </p:cNvPr>
          <p:cNvSpPr txBox="1"/>
          <p:nvPr/>
        </p:nvSpPr>
        <p:spPr>
          <a:xfrm>
            <a:off x="587434" y="4418156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5. </a:t>
            </a:r>
            <a:endParaRPr lang="en-GB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B17E6E-5505-C694-C978-08823E9B0554}"/>
              </a:ext>
            </a:extLst>
          </p:cNvPr>
          <p:cNvSpPr txBox="1"/>
          <p:nvPr/>
        </p:nvSpPr>
        <p:spPr>
          <a:xfrm>
            <a:off x="1357748" y="5380257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Onward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0218D-A0C3-B39C-63AB-ACF5DEC3E80F}"/>
              </a:ext>
            </a:extLst>
          </p:cNvPr>
          <p:cNvSpPr txBox="1"/>
          <p:nvPr/>
        </p:nvSpPr>
        <p:spPr>
          <a:xfrm>
            <a:off x="628998" y="5318701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6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08958E-0C6E-B6CB-66AE-260742948778}"/>
              </a:ext>
            </a:extLst>
          </p:cNvPr>
          <p:cNvSpPr txBox="1"/>
          <p:nvPr/>
        </p:nvSpPr>
        <p:spPr>
          <a:xfrm>
            <a:off x="6630785" y="837551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Maldives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408422-0A80-7087-C537-6AA21CD74A07}"/>
              </a:ext>
            </a:extLst>
          </p:cNvPr>
          <p:cNvSpPr txBox="1"/>
          <p:nvPr/>
        </p:nvSpPr>
        <p:spPr>
          <a:xfrm>
            <a:off x="5902035" y="775995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7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26BDB4-AF13-F5F2-AC31-2DC6C53C8272}"/>
              </a:ext>
            </a:extLst>
          </p:cNvPr>
          <p:cNvSpPr txBox="1"/>
          <p:nvPr/>
        </p:nvSpPr>
        <p:spPr>
          <a:xfrm>
            <a:off x="6672349" y="1738096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Mexico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60B576-66D2-D8A8-F9AC-B317D050DDCF}"/>
              </a:ext>
            </a:extLst>
          </p:cNvPr>
          <p:cNvSpPr txBox="1"/>
          <p:nvPr/>
        </p:nvSpPr>
        <p:spPr>
          <a:xfrm>
            <a:off x="5943599" y="1676540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8. </a:t>
            </a:r>
            <a:endParaRPr lang="en-GB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002813-2053-0A67-4540-4D1DF1B09C8D}"/>
              </a:ext>
            </a:extLst>
          </p:cNvPr>
          <p:cNvSpPr txBox="1"/>
          <p:nvPr/>
        </p:nvSpPr>
        <p:spPr>
          <a:xfrm>
            <a:off x="6672349" y="2638641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Michelle Obama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6BA39-1ADB-9A8D-1C11-82EFCE19B872}"/>
              </a:ext>
            </a:extLst>
          </p:cNvPr>
          <p:cNvSpPr txBox="1"/>
          <p:nvPr/>
        </p:nvSpPr>
        <p:spPr>
          <a:xfrm>
            <a:off x="5943599" y="2577085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9. </a:t>
            </a:r>
            <a:endParaRPr lang="en-GB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A1456F-A23B-5517-A109-AC7B4DA96D28}"/>
              </a:ext>
            </a:extLst>
          </p:cNvPr>
          <p:cNvSpPr txBox="1"/>
          <p:nvPr/>
        </p:nvSpPr>
        <p:spPr>
          <a:xfrm>
            <a:off x="6938357" y="3502866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Will Smith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0BD5FB-F4F3-C1D3-23E3-D11E29274A9F}"/>
              </a:ext>
            </a:extLst>
          </p:cNvPr>
          <p:cNvSpPr txBox="1"/>
          <p:nvPr/>
        </p:nvSpPr>
        <p:spPr>
          <a:xfrm>
            <a:off x="5985163" y="3477630"/>
            <a:ext cx="9531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10. </a:t>
            </a:r>
            <a:endParaRPr lang="en-GB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0C0A11-9CE7-0C19-0A7A-B3DF1E3F08BE}"/>
              </a:ext>
            </a:extLst>
          </p:cNvPr>
          <p:cNvSpPr txBox="1"/>
          <p:nvPr/>
        </p:nvSpPr>
        <p:spPr>
          <a:xfrm>
            <a:off x="6938357" y="4495744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South Africa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EDABC0-4B8D-48F2-CF0D-566E6F09E686}"/>
              </a:ext>
            </a:extLst>
          </p:cNvPr>
          <p:cNvSpPr txBox="1"/>
          <p:nvPr/>
        </p:nvSpPr>
        <p:spPr>
          <a:xfrm>
            <a:off x="5985162" y="4439730"/>
            <a:ext cx="953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11. </a:t>
            </a:r>
            <a:endParaRPr lang="en-GB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C88BE4-B3E2-24C6-C7E3-43F730B37F36}"/>
              </a:ext>
            </a:extLst>
          </p:cNvPr>
          <p:cNvSpPr txBox="1"/>
          <p:nvPr/>
        </p:nvSpPr>
        <p:spPr>
          <a:xfrm>
            <a:off x="6982692" y="5413626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Saudi Arabia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EBC18D-F91A-F5A1-0A2D-EA699531D478}"/>
              </a:ext>
            </a:extLst>
          </p:cNvPr>
          <p:cNvSpPr txBox="1"/>
          <p:nvPr/>
        </p:nvSpPr>
        <p:spPr>
          <a:xfrm>
            <a:off x="6026727" y="5340275"/>
            <a:ext cx="9116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1046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DF81E9-E227-8862-5C07-CDA59277D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051" y="335279"/>
            <a:ext cx="5645897" cy="6054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180A2E-65B5-9891-A836-29C760FF4A3E}"/>
              </a:ext>
            </a:extLst>
          </p:cNvPr>
          <p:cNvSpPr/>
          <p:nvPr/>
        </p:nvSpPr>
        <p:spPr>
          <a:xfrm>
            <a:off x="3862419" y="1943016"/>
            <a:ext cx="1854561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0120E3-C01A-A1EF-4A5D-3A7B66F1283F}"/>
              </a:ext>
            </a:extLst>
          </p:cNvPr>
          <p:cNvSpPr/>
          <p:nvPr/>
        </p:nvSpPr>
        <p:spPr>
          <a:xfrm>
            <a:off x="3853695" y="2413017"/>
            <a:ext cx="2478427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5E4EAC-B1A0-9B51-9C33-C9C440B01529}"/>
              </a:ext>
            </a:extLst>
          </p:cNvPr>
          <p:cNvSpPr/>
          <p:nvPr/>
        </p:nvSpPr>
        <p:spPr>
          <a:xfrm>
            <a:off x="3853696" y="2866070"/>
            <a:ext cx="2090500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AF24D6-9692-959A-4C66-784C793EFAF4}"/>
              </a:ext>
            </a:extLst>
          </p:cNvPr>
          <p:cNvSpPr/>
          <p:nvPr/>
        </p:nvSpPr>
        <p:spPr>
          <a:xfrm>
            <a:off x="3853696" y="3302176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22E7A-5B58-F0DC-E2E1-F608FDBE68A9}"/>
              </a:ext>
            </a:extLst>
          </p:cNvPr>
          <p:cNvSpPr/>
          <p:nvPr/>
        </p:nvSpPr>
        <p:spPr>
          <a:xfrm>
            <a:off x="3862420" y="3738282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B61686-D078-BD0B-7F09-758003FD2BC8}"/>
              </a:ext>
            </a:extLst>
          </p:cNvPr>
          <p:cNvSpPr/>
          <p:nvPr/>
        </p:nvSpPr>
        <p:spPr>
          <a:xfrm>
            <a:off x="3862420" y="4191335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C082DB-6897-525C-583F-73AE09C11950}"/>
              </a:ext>
            </a:extLst>
          </p:cNvPr>
          <p:cNvSpPr/>
          <p:nvPr/>
        </p:nvSpPr>
        <p:spPr>
          <a:xfrm>
            <a:off x="3862420" y="4661336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26F553-B73A-B238-3E9B-D184A4EB3396}"/>
              </a:ext>
            </a:extLst>
          </p:cNvPr>
          <p:cNvSpPr/>
          <p:nvPr/>
        </p:nvSpPr>
        <p:spPr>
          <a:xfrm>
            <a:off x="3862420" y="5097442"/>
            <a:ext cx="3251100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C10970-3049-C478-655A-3B8F1D525C38}"/>
              </a:ext>
            </a:extLst>
          </p:cNvPr>
          <p:cNvSpPr/>
          <p:nvPr/>
        </p:nvSpPr>
        <p:spPr>
          <a:xfrm>
            <a:off x="3862420" y="5533548"/>
            <a:ext cx="1854561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C3B85C-2804-0320-0810-7555E50DDD49}"/>
              </a:ext>
            </a:extLst>
          </p:cNvPr>
          <p:cNvSpPr/>
          <p:nvPr/>
        </p:nvSpPr>
        <p:spPr>
          <a:xfrm>
            <a:off x="3862420" y="6003549"/>
            <a:ext cx="1904437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9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45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11</cp:revision>
  <dcterms:created xsi:type="dcterms:W3CDTF">2025-07-23T22:25:11Z</dcterms:created>
  <dcterms:modified xsi:type="dcterms:W3CDTF">2026-08-10T17:21:56Z</dcterms:modified>
</cp:coreProperties>
</file>